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30" name="Ograda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7" name="Ograda številke diapoz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dreži in zaokroži en kot pravokotnika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 trikotni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10" name="Prostoročno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Prostoročno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ročno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Prostoročno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Ograda naslova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0" name="Ograda besedila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5B7B28F-8580-49E4-915E-55FA9521A274}" type="datetimeFigureOut">
              <a:rPr lang="sl-SI" smtClean="0"/>
              <a:pPr/>
              <a:t>6.5.2020</a:t>
            </a:fld>
            <a:endParaRPr lang="sl-SI"/>
          </a:p>
        </p:txBody>
      </p:sp>
      <p:sp>
        <p:nvSpPr>
          <p:cNvPr id="22" name="Ograda no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C62F84-2383-49D2-91AD-2704CDAA365F}" type="slidenum">
              <a:rPr lang="sl-SI" smtClean="0"/>
              <a:pPr/>
              <a:t>‹#›</a:t>
            </a:fld>
            <a:endParaRPr lang="sl-SI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Prostoročno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Prostoročno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IXzs44uYakU" TargetMode="Externa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RGCEF66GDg" TargetMode="External"/><Relationship Id="rId2" Type="http://schemas.openxmlformats.org/officeDocument/2006/relationships/hyperlink" Target="https://www.youtube.com/watch?v=E9t0nGVeZy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OTROŠKI PEVSKI ZBOR 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/>
            <a:r>
              <a:rPr lang="sl-SI" dirty="0" smtClean="0"/>
              <a:t>3. – 6. RAZRED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>
          <a:xfrm>
            <a:off x="428596" y="64291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UPEVANJE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12"/>
            <a:ext cx="767381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00034" y="928670"/>
            <a:ext cx="8215370" cy="5715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63500" cmpd="thickThin">
            <a:solidFill>
              <a:srgbClr val="5B9BD5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hlinkClick r:id="rId2"/>
              </a:rPr>
              <a:t>https://www.youtube.com/watch?v=IXzs44uYakU</a:t>
            </a:r>
            <a:endParaRPr kumimoji="0" lang="sl-SI" sz="2000" b="1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sl-SI" sz="2000" b="1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l-SI" sz="20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PESEM ZASPANCEV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sl-SI" sz="2000" b="1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Ne, ne, danes mi ne bomo vstali, </a:t>
            </a:r>
            <a:b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dan zaspancev bomo praznovali. </a:t>
            </a:r>
            <a:b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Smo ga s smrčanjem dobro oklicali,</a:t>
            </a:r>
            <a:b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zanj so vsi zaspanci glasovali.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endParaRPr kumimoji="0" lang="sl-SI" sz="20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Ne, ne, danes mi ne bomo vstali,</a:t>
            </a:r>
            <a:b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smo že v sanjah mi zajtrkovali.</a:t>
            </a:r>
            <a:b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Da ne porečete, da smo lenuhi,</a:t>
            </a:r>
            <a:b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sl-SI" sz="20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v vleki drete bomo tekmovali.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80" name="Picture 4" descr="Sleep Clipart Images, 3,085 PNG Format Clip Art For Free Download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3500438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BANAHA</a:t>
            </a:r>
            <a:br>
              <a:rPr lang="en-US" dirty="0" smtClean="0"/>
            </a:br>
            <a:r>
              <a:rPr lang="en-US" sz="2700" dirty="0" smtClean="0">
                <a:hlinkClick r:id="rId2"/>
              </a:rPr>
              <a:t>https://www.youtube.com/watch?v=E9t0nGVeZy4</a:t>
            </a:r>
            <a:r>
              <a:rPr lang="sl-SI" sz="2700" dirty="0" smtClean="0"/>
              <a:t/>
            </a:r>
            <a:br>
              <a:rPr lang="sl-SI" sz="2700" dirty="0" smtClean="0"/>
            </a:br>
            <a:r>
              <a:rPr lang="sl-SI" sz="2700" dirty="0" smtClean="0">
                <a:hlinkClick r:id="rId3"/>
              </a:rPr>
              <a:t>https://www.youtube.com/watch?v=0RGCEF66GDg</a:t>
            </a:r>
            <a:r>
              <a:rPr lang="sl-SI" sz="2700" dirty="0" smtClean="0"/>
              <a:t/>
            </a:r>
            <a:br>
              <a:rPr lang="sl-SI" sz="2700" dirty="0" smtClean="0"/>
            </a:br>
            <a:endParaRPr lang="en-US" sz="27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14282" y="1788840"/>
            <a:ext cx="8784976" cy="506916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Si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dolada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sine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Si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sl-SI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dolada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0" indent="0">
              <a:buNone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y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sine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sine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None/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sine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ladu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Ha,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sine</a:t>
            </a:r>
          </a:p>
          <a:p>
            <a:pPr marL="0" indent="0">
              <a:buNone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Ha,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yaku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sine</a:t>
            </a:r>
          </a:p>
          <a:p>
            <a:pPr marL="0" indent="0">
              <a:buNone/>
            </a:pPr>
            <a:r>
              <a:rPr lang="sl-SI" sz="2800" dirty="0" smtClean="0">
                <a:latin typeface="Arial" pitchFamily="34" charset="0"/>
                <a:cs typeface="Arial" pitchFamily="34" charset="0"/>
              </a:rPr>
              <a:t>l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adu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banaha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Rezultat iskanja slik za african mus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217608" cy="237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58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sl-SI" dirty="0" smtClean="0"/>
              <a:t>VAJE ZA PEVCE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SPROŠČANJE IN OGREVANJE</a:t>
            </a:r>
            <a:endParaRPr lang="sl-SI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8786842" cy="219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SPROŠČANJE IN OGREVANJE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871303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SPROŠČANJE IN OGREVANJE</a:t>
            </a:r>
            <a:endParaRPr lang="sl-S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082" y="3071810"/>
            <a:ext cx="884691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SPROŠČANJE IN OGREVANJE</a:t>
            </a:r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867212"/>
            <a:ext cx="8715436" cy="29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14282" y="357166"/>
            <a:ext cx="8578695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1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PRAVILNA DRŽA TELESA</a:t>
            </a:r>
            <a:endParaRPr kumimoji="0" lang="sl-SI" sz="11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Pazi na držo. Postavi se kot princ ali princeska,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 poješ. Če sediš, sedi vzravnano.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Predstavljaj si, da imaš pred celim trebuščkom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sz="2400" b="0" i="0" u="none" strike="noStrike" cap="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steklo, ki pa ne sme počiti. PAZI NA STEKLO.</a:t>
            </a:r>
            <a:endParaRPr kumimoji="0" lang="sl-SI" sz="11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all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1" name="Slika 4" descr="Rezultat iskanja slik za kroženje z rame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86058"/>
            <a:ext cx="3500462" cy="3860323"/>
          </a:xfrm>
          <a:prstGeom prst="rect">
            <a:avLst/>
          </a:prstGeom>
          <a:noFill/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270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357158" y="3123745"/>
          <a:ext cx="8501122" cy="2234081"/>
        </p:xfrm>
        <a:graphic>
          <a:graphicData uri="http://schemas.openxmlformats.org/drawingml/2006/table">
            <a:tbl>
              <a:tblPr/>
              <a:tblGrid>
                <a:gridCol w="718773"/>
                <a:gridCol w="1848878"/>
                <a:gridCol w="2092129"/>
                <a:gridCol w="2904657"/>
                <a:gridCol w="936685"/>
              </a:tblGrid>
              <a:tr h="744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200" b="1" cap="all" baseline="0" dirty="0">
                          <a:latin typeface="Calibri"/>
                          <a:ea typeface="Calibri"/>
                          <a:cs typeface="Times New Roman"/>
                        </a:rPr>
                        <a:t>vaja</a:t>
                      </a:r>
                      <a:r>
                        <a:rPr lang="sl-SI" sz="1200" cap="all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cap="all" baseline="0" dirty="0">
                          <a:latin typeface="Calibri"/>
                          <a:ea typeface="Calibri"/>
                          <a:cs typeface="Times New Roman"/>
                        </a:rPr>
                        <a:t>Ponavljaj črke.</a:t>
                      </a:r>
                      <a:endParaRPr lang="sl-SI" sz="1200" b="1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cap="all" baseline="0" dirty="0">
                          <a:latin typeface="Calibri"/>
                          <a:ea typeface="Calibri"/>
                          <a:cs typeface="Times New Roman"/>
                        </a:rPr>
                        <a:t>Ponavljaj zloge.</a:t>
                      </a:r>
                      <a:endParaRPr lang="sl-SI" sz="1200" b="1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cap="all" baseline="0" dirty="0">
                          <a:latin typeface="Calibri"/>
                          <a:ea typeface="Calibri"/>
                          <a:cs typeface="Times New Roman"/>
                        </a:rPr>
                        <a:t>Ponavljaj besede.</a:t>
                      </a:r>
                      <a:endParaRPr lang="sl-SI" sz="1200" b="1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b="1" cap="all" baseline="0" dirty="0">
                          <a:latin typeface="Calibri"/>
                          <a:ea typeface="Calibri"/>
                          <a:cs typeface="Times New Roman"/>
                        </a:rPr>
                        <a:t>Ponovi</a:t>
                      </a: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l-SI" sz="1200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9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800" cap="all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cap="all" baseline="0">
                          <a:latin typeface="Calibri"/>
                          <a:ea typeface="Calibri"/>
                          <a:cs typeface="Times New Roman"/>
                        </a:rPr>
                        <a:t>S    Š    F    H   K</a:t>
                      </a:r>
                      <a:endParaRPr lang="sl-SI" sz="1200" cap="all" baseline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cap="all" baseline="0">
                          <a:latin typeface="Calibri"/>
                          <a:ea typeface="Calibri"/>
                          <a:cs typeface="Times New Roman"/>
                        </a:rPr>
                        <a:t>T   Č   P   B    V</a:t>
                      </a:r>
                      <a:endParaRPr lang="sl-SI" sz="1200" cap="all" baseline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cap="all" baseline="0" dirty="0" err="1">
                          <a:latin typeface="Calibri"/>
                          <a:ea typeface="Calibri"/>
                          <a:cs typeface="Times New Roman"/>
                        </a:rPr>
                        <a:t>Ba</a:t>
                      </a: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sl-SI" sz="1800" cap="all" baseline="0" dirty="0" err="1">
                          <a:latin typeface="Calibri"/>
                          <a:ea typeface="Calibri"/>
                          <a:cs typeface="Times New Roman"/>
                        </a:rPr>
                        <a:t>be</a:t>
                      </a: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 – bi – bo – </a:t>
                      </a:r>
                      <a:r>
                        <a:rPr lang="sl-SI" sz="1800" cap="all" baseline="0" dirty="0" err="1">
                          <a:latin typeface="Calibri"/>
                          <a:ea typeface="Calibri"/>
                          <a:cs typeface="Times New Roman"/>
                        </a:rPr>
                        <a:t>bu</a:t>
                      </a: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sl-SI" sz="1800" cap="all" baseline="0" dirty="0" err="1">
                          <a:latin typeface="Calibri"/>
                          <a:ea typeface="Calibri"/>
                          <a:cs typeface="Times New Roman"/>
                        </a:rPr>
                        <a:t>baj</a:t>
                      </a: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 – boj – </a:t>
                      </a:r>
                      <a:r>
                        <a:rPr lang="sl-SI" sz="1800" cap="all" baseline="0" dirty="0" err="1">
                          <a:latin typeface="Calibri"/>
                          <a:ea typeface="Calibri"/>
                          <a:cs typeface="Times New Roman"/>
                        </a:rPr>
                        <a:t>buj</a:t>
                      </a:r>
                      <a:endParaRPr lang="sl-SI" sz="1200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Konj, čez, klop, maj, </a:t>
                      </a:r>
                      <a:r>
                        <a:rPr lang="sl-SI" sz="1800" cap="all" baseline="0" dirty="0" err="1">
                          <a:latin typeface="Calibri"/>
                          <a:ea typeface="Calibri"/>
                          <a:cs typeface="Times New Roman"/>
                        </a:rPr>
                        <a:t>bum</a:t>
                      </a: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, sij, luč, ladja, reci, korak</a:t>
                      </a:r>
                      <a:endParaRPr lang="sl-SI" sz="1200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800" cap="all" baseline="0" dirty="0">
                          <a:latin typeface="Calibri"/>
                          <a:ea typeface="Calibri"/>
                          <a:cs typeface="Times New Roman"/>
                        </a:rPr>
                        <a:t>3 x</a:t>
                      </a:r>
                      <a:endParaRPr lang="sl-SI" sz="1200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12" marR="6541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Ograda vsebine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AKTIVNOST PREPONE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>
          <a:xfrm>
            <a:off x="428596" y="1357298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DIHANJE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58" y="2928934"/>
          <a:ext cx="8501122" cy="3714776"/>
        </p:xfrm>
        <a:graphic>
          <a:graphicData uri="http://schemas.openxmlformats.org/drawingml/2006/table">
            <a:tbl>
              <a:tblPr/>
              <a:tblGrid>
                <a:gridCol w="904170"/>
                <a:gridCol w="3627893"/>
                <a:gridCol w="3969059"/>
              </a:tblGrid>
              <a:tr h="2476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cap="all" baseline="0" dirty="0" err="1">
                          <a:latin typeface="Calibri"/>
                          <a:ea typeface="Calibri"/>
                          <a:cs typeface="Times New Roman"/>
                        </a:rPr>
                        <a:t>1.vaja</a:t>
                      </a:r>
                      <a:r>
                        <a:rPr lang="sl-SI" sz="2000" cap="all" baseline="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sl-SI" sz="1400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2" marR="6202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b="1" cap="all" baseline="0" dirty="0">
                          <a:latin typeface="Calibri"/>
                          <a:ea typeface="Calibri"/>
                          <a:cs typeface="Times New Roman"/>
                        </a:rPr>
                        <a:t>Voham rožico, ki čudovito diši. In izdih na </a:t>
                      </a:r>
                      <a:r>
                        <a:rPr lang="sl-SI" sz="2000" b="1" cap="all" baseline="0" dirty="0" err="1">
                          <a:latin typeface="Calibri"/>
                          <a:ea typeface="Calibri"/>
                          <a:cs typeface="Times New Roman"/>
                        </a:rPr>
                        <a:t>ahhhhhh</a:t>
                      </a:r>
                      <a:r>
                        <a:rPr lang="sl-SI" sz="2000" b="1" cap="all" baseline="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sl-SI" sz="1400" b="1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2" marR="6202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2000" b="1" cap="all" baseline="0" dirty="0">
                          <a:latin typeface="Calibri"/>
                          <a:ea typeface="Calibri"/>
                          <a:cs typeface="Times New Roman"/>
                        </a:rPr>
                        <a:t>Hladim vročo juho s nežnim pihanjem.</a:t>
                      </a:r>
                      <a:endParaRPr lang="sl-SI" sz="1400" b="1" cap="all" baseline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2" marR="6202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2" marR="6202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sl-SI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2" marR="6202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sl-SI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022" marR="62022" marT="0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Slika 5" descr="Rezultat iskanja slik za dišeča rož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7" y="3857628"/>
            <a:ext cx="3265739" cy="1928826"/>
          </a:xfrm>
          <a:prstGeom prst="rect">
            <a:avLst/>
          </a:prstGeom>
          <a:noFill/>
          <a:ln>
            <a:noFill/>
          </a:ln>
          <a:effectLst>
            <a:outerShdw blurRad="50800" dir="5400000" algn="ctr" rotWithShape="0">
              <a:srgbClr val="000000">
                <a:alpha val="75000"/>
              </a:srgbClr>
            </a:outerShdw>
          </a:effectLst>
        </p:spPr>
      </p:pic>
      <p:pic>
        <p:nvPicPr>
          <p:cNvPr id="20481" name="Slika 16" descr="Rezultat iskanja slik za vroča juh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71876"/>
            <a:ext cx="3192540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/>
          <p:cNvSpPr txBox="1">
            <a:spLocks/>
          </p:cNvSpPr>
          <p:nvPr/>
        </p:nvSpPr>
        <p:spPr>
          <a:xfrm>
            <a:off x="428596" y="857232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UPEVANJE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295" y="2643182"/>
            <a:ext cx="882670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ek">
  <a:themeElements>
    <a:clrScheme name="Pot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ot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t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</TotalTime>
  <Words>227</Words>
  <Application>Microsoft Office PowerPoint</Application>
  <PresentationFormat>Diaprojekcija na zaslonu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9" baseType="lpstr">
      <vt:lpstr>Arial</vt:lpstr>
      <vt:lpstr>Calibri</vt:lpstr>
      <vt:lpstr>Comic Sans MS</vt:lpstr>
      <vt:lpstr>Constantia</vt:lpstr>
      <vt:lpstr>Times New Roman</vt:lpstr>
      <vt:lpstr>Wingdings 2</vt:lpstr>
      <vt:lpstr>Potek</vt:lpstr>
      <vt:lpstr>OTROŠKI PEVSKI ZBOR  </vt:lpstr>
      <vt:lpstr>VAJE ZA PEVCE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BANAHA https://www.youtube.com/watch?v=E9t0nGVeZy4 https://www.youtube.com/watch?v=0RGCEF66GDg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OPZ</dc:title>
  <dc:creator>spela</dc:creator>
  <cp:lastModifiedBy>masef</cp:lastModifiedBy>
  <cp:revision>23</cp:revision>
  <dcterms:created xsi:type="dcterms:W3CDTF">2020-05-06T09:10:38Z</dcterms:created>
  <dcterms:modified xsi:type="dcterms:W3CDTF">2020-05-06T16:24:46Z</dcterms:modified>
</cp:coreProperties>
</file>