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923C-A10E-4249-984A-1CA9B4BD3CB9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6D02-FD05-488E-98B0-DA0B79EAB9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305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923C-A10E-4249-984A-1CA9B4BD3CB9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6D02-FD05-488E-98B0-DA0B79EAB9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553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923C-A10E-4249-984A-1CA9B4BD3CB9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6D02-FD05-488E-98B0-DA0B79EAB9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166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923C-A10E-4249-984A-1CA9B4BD3CB9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6D02-FD05-488E-98B0-DA0B79EAB9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398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923C-A10E-4249-984A-1CA9B4BD3CB9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6D02-FD05-488E-98B0-DA0B79EAB9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163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923C-A10E-4249-984A-1CA9B4BD3CB9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6D02-FD05-488E-98B0-DA0B79EAB9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144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923C-A10E-4249-984A-1CA9B4BD3CB9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6D02-FD05-488E-98B0-DA0B79EAB9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324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923C-A10E-4249-984A-1CA9B4BD3CB9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6D02-FD05-488E-98B0-DA0B79EAB9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0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923C-A10E-4249-984A-1CA9B4BD3CB9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6D02-FD05-488E-98B0-DA0B79EAB9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061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923C-A10E-4249-984A-1CA9B4BD3CB9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6D02-FD05-488E-98B0-DA0B79EAB9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291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923C-A10E-4249-984A-1CA9B4BD3CB9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6D02-FD05-488E-98B0-DA0B79EAB9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778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923C-A10E-4249-984A-1CA9B4BD3CB9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46D02-FD05-488E-98B0-DA0B79EAB9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129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-1044157"/>
            <a:ext cx="9144000" cy="2387600"/>
          </a:xfrm>
        </p:spPr>
        <p:txBody>
          <a:bodyPr/>
          <a:lstStyle/>
          <a:p>
            <a:r>
              <a:rPr lang="sl-SI" dirty="0"/>
              <a:t>POIŠČI PREDMET NA SLIKI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818400" y="6405902"/>
            <a:ext cx="4110446" cy="665162"/>
          </a:xfrm>
        </p:spPr>
        <p:txBody>
          <a:bodyPr>
            <a:normAutofit/>
          </a:bodyPr>
          <a:lstStyle/>
          <a:p>
            <a:r>
              <a:rPr lang="sl-SI" sz="1800" dirty="0"/>
              <a:t>Maruša Globačnik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69429" t="15353" r="7889" b="30997"/>
          <a:stretch/>
        </p:blipFill>
        <p:spPr>
          <a:xfrm>
            <a:off x="4341267" y="1615325"/>
            <a:ext cx="3236260" cy="430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59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5171" t="27080" r="39952" b="7035"/>
          <a:stretch/>
        </p:blipFill>
        <p:spPr>
          <a:xfrm>
            <a:off x="1262741" y="0"/>
            <a:ext cx="9474927" cy="6753017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5225143" y="5503816"/>
            <a:ext cx="5442858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1079864" y="5503816"/>
            <a:ext cx="3470366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/>
          <p:cNvSpPr/>
          <p:nvPr/>
        </p:nvSpPr>
        <p:spPr>
          <a:xfrm>
            <a:off x="4210592" y="5503816"/>
            <a:ext cx="1045030" cy="36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3464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5171" t="27080" r="39952" b="7035"/>
          <a:stretch/>
        </p:blipFill>
        <p:spPr>
          <a:xfrm>
            <a:off x="1262741" y="0"/>
            <a:ext cx="9474927" cy="675301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5225143" y="5503816"/>
            <a:ext cx="5442858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1079864" y="5503816"/>
            <a:ext cx="3470366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4210592" y="5503816"/>
            <a:ext cx="1045030" cy="36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5111931" y="2830286"/>
            <a:ext cx="957943" cy="9231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8154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5171" t="27080" r="39952" b="7035"/>
          <a:stretch/>
        </p:blipFill>
        <p:spPr>
          <a:xfrm>
            <a:off x="1262741" y="0"/>
            <a:ext cx="9474927" cy="675301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5852160" y="5503816"/>
            <a:ext cx="4815840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387532" y="5503816"/>
            <a:ext cx="4815840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5142409" y="5503816"/>
            <a:ext cx="1045030" cy="36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811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5171" t="27080" r="39952" b="7035"/>
          <a:stretch/>
        </p:blipFill>
        <p:spPr>
          <a:xfrm>
            <a:off x="1262741" y="0"/>
            <a:ext cx="9474927" cy="675301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5852160" y="5503816"/>
            <a:ext cx="4815840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387532" y="5503816"/>
            <a:ext cx="4815840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5142409" y="5503816"/>
            <a:ext cx="1045030" cy="36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6618513" y="827314"/>
            <a:ext cx="957943" cy="9231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7187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5171" t="27080" r="39952" b="7035"/>
          <a:stretch/>
        </p:blipFill>
        <p:spPr>
          <a:xfrm>
            <a:off x="1262741" y="0"/>
            <a:ext cx="9474927" cy="675301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6278880" y="5503816"/>
            <a:ext cx="4389120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1262741" y="5503816"/>
            <a:ext cx="4602482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5549537" y="5438981"/>
            <a:ext cx="1045030" cy="36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9759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5171" t="27080" r="39952" b="7035"/>
          <a:stretch/>
        </p:blipFill>
        <p:spPr>
          <a:xfrm>
            <a:off x="1262741" y="0"/>
            <a:ext cx="9474927" cy="675301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6278880" y="5503816"/>
            <a:ext cx="4389120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1262741" y="5503816"/>
            <a:ext cx="4602482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5549537" y="5438981"/>
            <a:ext cx="1045030" cy="36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6383382" y="1828798"/>
            <a:ext cx="957943" cy="9231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0232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5171" t="27080" r="39952" b="7035"/>
          <a:stretch/>
        </p:blipFill>
        <p:spPr>
          <a:xfrm>
            <a:off x="1262741" y="0"/>
            <a:ext cx="9474927" cy="675301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7262948" y="5503816"/>
            <a:ext cx="3405051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679268" y="5568651"/>
            <a:ext cx="5612673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6352899" y="5503816"/>
            <a:ext cx="1045030" cy="36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330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5171" t="27080" r="39952" b="7035"/>
          <a:stretch/>
        </p:blipFill>
        <p:spPr>
          <a:xfrm>
            <a:off x="1262741" y="0"/>
            <a:ext cx="9474927" cy="675301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7262948" y="5503816"/>
            <a:ext cx="3405051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679268" y="5568651"/>
            <a:ext cx="5612673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6352899" y="5503816"/>
            <a:ext cx="1045030" cy="36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1140822" y="4119151"/>
            <a:ext cx="957943" cy="9231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2251165" y="4580706"/>
            <a:ext cx="957943" cy="9231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1610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5171" t="27080" r="39952" b="7035"/>
          <a:stretch/>
        </p:blipFill>
        <p:spPr>
          <a:xfrm>
            <a:off x="1262741" y="0"/>
            <a:ext cx="9474927" cy="6753017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8029303" y="5503816"/>
            <a:ext cx="2638696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1162594" y="5503816"/>
            <a:ext cx="6065520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6914604" y="5438981"/>
            <a:ext cx="1045030" cy="36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7329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5171" t="27080" r="39952" b="7035"/>
          <a:stretch/>
        </p:blipFill>
        <p:spPr>
          <a:xfrm>
            <a:off x="1262741" y="0"/>
            <a:ext cx="9474927" cy="675301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8029303" y="5503816"/>
            <a:ext cx="2638696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1162594" y="5503816"/>
            <a:ext cx="6065520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6914604" y="5438981"/>
            <a:ext cx="1045030" cy="36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6824617" y="4021899"/>
            <a:ext cx="957943" cy="9231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248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5171" t="27080" r="39952" b="7035"/>
          <a:stretch/>
        </p:blipFill>
        <p:spPr>
          <a:xfrm>
            <a:off x="1262741" y="0"/>
            <a:ext cx="9474927" cy="675301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2342607" y="5503816"/>
            <a:ext cx="8325394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6327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5171" t="27080" r="39952" b="7035"/>
          <a:stretch/>
        </p:blipFill>
        <p:spPr>
          <a:xfrm>
            <a:off x="1262741" y="0"/>
            <a:ext cx="9474927" cy="675301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8665029" y="5503816"/>
            <a:ext cx="2002970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1262741" y="5521232"/>
            <a:ext cx="6714310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2996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5171" t="27080" r="39952" b="7035"/>
          <a:stretch/>
        </p:blipFill>
        <p:spPr>
          <a:xfrm>
            <a:off x="1262741" y="0"/>
            <a:ext cx="9474927" cy="675301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8665029" y="5503816"/>
            <a:ext cx="2002970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1262741" y="5521232"/>
            <a:ext cx="6714310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/>
          <p:cNvSpPr/>
          <p:nvPr/>
        </p:nvSpPr>
        <p:spPr>
          <a:xfrm>
            <a:off x="5368834" y="714101"/>
            <a:ext cx="1092926" cy="11234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9298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5171" t="27080" r="39952" b="7035"/>
          <a:stretch/>
        </p:blipFill>
        <p:spPr>
          <a:xfrm>
            <a:off x="1262741" y="0"/>
            <a:ext cx="9474927" cy="675301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9292045" y="5503816"/>
            <a:ext cx="1375953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1371600" y="5503816"/>
            <a:ext cx="7267303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6139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5171" t="27080" r="39952" b="7035"/>
          <a:stretch/>
        </p:blipFill>
        <p:spPr>
          <a:xfrm>
            <a:off x="1262741" y="0"/>
            <a:ext cx="9474927" cy="675301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9292045" y="5503816"/>
            <a:ext cx="1375953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1371600" y="5503816"/>
            <a:ext cx="7267303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/>
          <p:cNvSpPr/>
          <p:nvPr/>
        </p:nvSpPr>
        <p:spPr>
          <a:xfrm>
            <a:off x="8477794" y="2821576"/>
            <a:ext cx="936172" cy="9231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4075611" y="2795451"/>
            <a:ext cx="1027612" cy="9492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1333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5171" t="27080" r="39952" b="7035"/>
          <a:stretch/>
        </p:blipFill>
        <p:spPr>
          <a:xfrm>
            <a:off x="1262741" y="0"/>
            <a:ext cx="9474927" cy="675301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9936480" y="5503816"/>
            <a:ext cx="731518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1262741" y="5568651"/>
            <a:ext cx="8011888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5968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5171" t="27080" r="39952" b="7035"/>
          <a:stretch/>
        </p:blipFill>
        <p:spPr>
          <a:xfrm>
            <a:off x="1262741" y="0"/>
            <a:ext cx="9474927" cy="675301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9936480" y="5503816"/>
            <a:ext cx="731518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1262741" y="5568651"/>
            <a:ext cx="8011888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/>
          <p:cNvSpPr/>
          <p:nvPr/>
        </p:nvSpPr>
        <p:spPr>
          <a:xfrm>
            <a:off x="9165771" y="2020387"/>
            <a:ext cx="936172" cy="9231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7859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5171" t="27080" r="39952" b="7035"/>
          <a:stretch/>
        </p:blipFill>
        <p:spPr>
          <a:xfrm>
            <a:off x="1262741" y="0"/>
            <a:ext cx="9474927" cy="675301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262740" y="5568651"/>
            <a:ext cx="8699865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4131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5171" t="27080" r="39952" b="7035"/>
          <a:stretch/>
        </p:blipFill>
        <p:spPr>
          <a:xfrm>
            <a:off x="1262741" y="0"/>
            <a:ext cx="9474927" cy="675301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262740" y="5568651"/>
            <a:ext cx="8699865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Elipsa 3"/>
          <p:cNvSpPr/>
          <p:nvPr/>
        </p:nvSpPr>
        <p:spPr>
          <a:xfrm>
            <a:off x="8477794" y="2734489"/>
            <a:ext cx="936172" cy="9231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288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5171" t="27080" r="39952" b="7035"/>
          <a:stretch/>
        </p:blipFill>
        <p:spPr>
          <a:xfrm>
            <a:off x="1262741" y="0"/>
            <a:ext cx="9474927" cy="675301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2342607" y="5503816"/>
            <a:ext cx="8325394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Elipsa 3"/>
          <p:cNvSpPr/>
          <p:nvPr/>
        </p:nvSpPr>
        <p:spPr>
          <a:xfrm>
            <a:off x="8734697" y="3762103"/>
            <a:ext cx="2403566" cy="211618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1599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5171" t="27080" r="39952" b="7035"/>
          <a:stretch/>
        </p:blipFill>
        <p:spPr>
          <a:xfrm>
            <a:off x="1262741" y="0"/>
            <a:ext cx="9474927" cy="675301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3283131" y="5503816"/>
            <a:ext cx="7384870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1262741" y="5568651"/>
            <a:ext cx="1058092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148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5171" t="27080" r="39952" b="7035"/>
          <a:stretch/>
        </p:blipFill>
        <p:spPr>
          <a:xfrm>
            <a:off x="1262741" y="0"/>
            <a:ext cx="9474927" cy="675301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3283131" y="5503816"/>
            <a:ext cx="7384870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1262741" y="5568651"/>
            <a:ext cx="1058092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/>
          <p:cNvSpPr/>
          <p:nvPr/>
        </p:nvSpPr>
        <p:spPr>
          <a:xfrm>
            <a:off x="3701143" y="653143"/>
            <a:ext cx="1558834" cy="13846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670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5171" t="27080" r="39952" b="7035"/>
          <a:stretch/>
        </p:blipFill>
        <p:spPr>
          <a:xfrm>
            <a:off x="1262741" y="0"/>
            <a:ext cx="9474927" cy="675301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3796937" y="5503816"/>
            <a:ext cx="6871064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1349828" y="5673634"/>
            <a:ext cx="1885407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9862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5171" t="27080" r="39952" b="7035"/>
          <a:stretch/>
        </p:blipFill>
        <p:spPr>
          <a:xfrm>
            <a:off x="1262741" y="0"/>
            <a:ext cx="9474927" cy="675301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3796937" y="5503816"/>
            <a:ext cx="6871064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1349828" y="5673634"/>
            <a:ext cx="1885407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/>
          <p:cNvSpPr/>
          <p:nvPr/>
        </p:nvSpPr>
        <p:spPr>
          <a:xfrm>
            <a:off x="4136572" y="1402080"/>
            <a:ext cx="1166948" cy="11321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7265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5171" t="27080" r="39952" b="7035"/>
          <a:stretch/>
        </p:blipFill>
        <p:spPr>
          <a:xfrm>
            <a:off x="1262741" y="0"/>
            <a:ext cx="9474927" cy="675301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4685211" y="5503816"/>
            <a:ext cx="5982790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1358537" y="5568651"/>
            <a:ext cx="2390504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3844837" y="5521232"/>
            <a:ext cx="1045030" cy="36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3689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5171" t="27080" r="39952" b="7035"/>
          <a:stretch/>
        </p:blipFill>
        <p:spPr>
          <a:xfrm>
            <a:off x="1262741" y="0"/>
            <a:ext cx="9474927" cy="675301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4685211" y="5503816"/>
            <a:ext cx="5982790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1358537" y="5568651"/>
            <a:ext cx="2390504" cy="118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3844837" y="5521232"/>
            <a:ext cx="1045030" cy="36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6104709" y="3117669"/>
            <a:ext cx="1166948" cy="11321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6340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</TotalTime>
  <Words>6</Words>
  <Application>Microsoft Office PowerPoint</Application>
  <PresentationFormat>Widescreen</PresentationFormat>
  <Paragraphs>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Officeova tema</vt:lpstr>
      <vt:lpstr>POIŠČI PREDMET NA SLIKI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Marusa</dc:creator>
  <cp:lastModifiedBy>Aljaž in Helena</cp:lastModifiedBy>
  <cp:revision>4</cp:revision>
  <dcterms:created xsi:type="dcterms:W3CDTF">2019-08-30T11:57:44Z</dcterms:created>
  <dcterms:modified xsi:type="dcterms:W3CDTF">2020-05-02T20:36:01Z</dcterms:modified>
</cp:coreProperties>
</file>