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7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4400" dirty="0" smtClean="0">
                <a:solidFill>
                  <a:srgbClr val="FF0000"/>
                </a:solidFill>
              </a:rPr>
              <a:t>Tehniški dan</a:t>
            </a:r>
            <a:br>
              <a:rPr lang="sl-SI" sz="4400" dirty="0" smtClean="0">
                <a:solidFill>
                  <a:srgbClr val="FF0000"/>
                </a:solidFill>
              </a:rPr>
            </a:br>
            <a:r>
              <a:rPr lang="sl-SI" sz="4400" dirty="0" smtClean="0">
                <a:solidFill>
                  <a:srgbClr val="FF0000"/>
                </a:solidFill>
              </a:rPr>
              <a:t>velika noč</a:t>
            </a:r>
            <a:br>
              <a:rPr lang="sl-SI" sz="4400" dirty="0" smtClean="0">
                <a:solidFill>
                  <a:srgbClr val="FF0000"/>
                </a:solidFill>
              </a:rPr>
            </a:br>
            <a:r>
              <a:rPr lang="sl-SI" sz="4400" dirty="0" smtClean="0"/>
              <a:t/>
            </a:r>
            <a:br>
              <a:rPr lang="sl-SI" sz="4400" dirty="0" smtClean="0"/>
            </a:br>
            <a:r>
              <a:rPr lang="sl-SI" sz="2400" dirty="0" smtClean="0">
                <a:solidFill>
                  <a:srgbClr val="FF0000"/>
                </a:solidFill>
              </a:rPr>
              <a:t>4. Bukovje</a:t>
            </a:r>
            <a:endParaRPr lang="sl-SI" sz="2400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l-SI" sz="5400" dirty="0" smtClean="0"/>
              <a:t>Izdelki učencev</a:t>
            </a:r>
            <a:endParaRPr lang="sl-SI" sz="5400" dirty="0"/>
          </a:p>
        </p:txBody>
      </p:sp>
      <p:sp>
        <p:nvSpPr>
          <p:cNvPr id="4" name="AutoShape 2" descr="resna navihanka: april 20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4" descr="resna navihanka: april 2012"/>
          <p:cNvSpPr>
            <a:spLocks noChangeAspect="1" noChangeArrowheads="1"/>
          </p:cNvSpPr>
          <p:nvPr/>
        </p:nvSpPr>
        <p:spPr bwMode="auto">
          <a:xfrm>
            <a:off x="307975" y="7937"/>
            <a:ext cx="3220774" cy="322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3225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VELIKONOČNI ZAJČKI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4000" dirty="0" smtClean="0">
                <a:solidFill>
                  <a:srgbClr val="C00000"/>
                </a:solidFill>
              </a:rPr>
              <a:t>Zajčke so ustvarjali: </a:t>
            </a:r>
          </a:p>
          <a:p>
            <a:pPr marL="0" indent="0">
              <a:buNone/>
            </a:pPr>
            <a:r>
              <a:rPr lang="sl-SI" sz="4000" dirty="0" smtClean="0">
                <a:solidFill>
                  <a:srgbClr val="C00000"/>
                </a:solidFill>
              </a:rPr>
              <a:t>Matic, Luka, Andrea, Staša, </a:t>
            </a:r>
            <a:r>
              <a:rPr lang="sl-SI" sz="4000" dirty="0" err="1">
                <a:solidFill>
                  <a:srgbClr val="C00000"/>
                </a:solidFill>
              </a:rPr>
              <a:t>E</a:t>
            </a:r>
            <a:r>
              <a:rPr lang="sl-SI" sz="4000" dirty="0" err="1" smtClean="0">
                <a:solidFill>
                  <a:srgbClr val="C00000"/>
                </a:solidFill>
              </a:rPr>
              <a:t>tien</a:t>
            </a:r>
            <a:r>
              <a:rPr lang="sl-SI" sz="4000" dirty="0" smtClean="0">
                <a:solidFill>
                  <a:srgbClr val="C00000"/>
                </a:solidFill>
              </a:rPr>
              <a:t>, Žiga, Lena, Mia, </a:t>
            </a:r>
            <a:r>
              <a:rPr lang="sl-SI" sz="4000" dirty="0">
                <a:solidFill>
                  <a:srgbClr val="C00000"/>
                </a:solidFill>
              </a:rPr>
              <a:t>Š</a:t>
            </a:r>
            <a:r>
              <a:rPr lang="sl-SI" sz="4000" dirty="0" smtClean="0">
                <a:solidFill>
                  <a:srgbClr val="C00000"/>
                </a:solidFill>
              </a:rPr>
              <a:t>pela in Žan.</a:t>
            </a:r>
            <a:endParaRPr lang="sl-SI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76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2801"/>
          </a:xfrm>
        </p:spPr>
        <p:txBody>
          <a:bodyPr/>
          <a:lstStyle/>
          <a:p>
            <a:r>
              <a:rPr lang="sl-SI" dirty="0" smtClean="0">
                <a:solidFill>
                  <a:srgbClr val="0070C0"/>
                </a:solidFill>
              </a:rPr>
              <a:t>Matic               in                luka</a:t>
            </a: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1799" y="2008658"/>
            <a:ext cx="5041438" cy="378107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42" y="1617140"/>
            <a:ext cx="3603358" cy="4802777"/>
          </a:xfrm>
          <a:prstGeom prst="rect">
            <a:avLst/>
          </a:prstGeom>
        </p:spPr>
      </p:pic>
      <p:sp>
        <p:nvSpPr>
          <p:cNvPr id="11" name="Označba mesta vsebine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7865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</a:t>
            </a: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STAŠINI   IN     MIINI ZAJČKI</a:t>
            </a:r>
            <a:endParaRPr lang="sl-SI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8979" y="2574694"/>
            <a:ext cx="4115995" cy="29697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5747" y="2835656"/>
            <a:ext cx="3963219" cy="233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51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2801"/>
          </a:xfrm>
        </p:spPr>
        <p:txBody>
          <a:bodyPr/>
          <a:lstStyle/>
          <a:p>
            <a:r>
              <a:rPr lang="sl-SI" dirty="0" smtClean="0">
                <a:solidFill>
                  <a:srgbClr val="92D050"/>
                </a:solidFill>
              </a:rPr>
              <a:t>   </a:t>
            </a:r>
            <a:r>
              <a:rPr lang="sl-SI" dirty="0" err="1" smtClean="0">
                <a:solidFill>
                  <a:srgbClr val="92D050"/>
                </a:solidFill>
              </a:rPr>
              <a:t>Etien</a:t>
            </a:r>
            <a:r>
              <a:rPr lang="sl-SI" dirty="0" smtClean="0">
                <a:solidFill>
                  <a:srgbClr val="92D050"/>
                </a:solidFill>
              </a:rPr>
              <a:t>                   in           </a:t>
            </a:r>
            <a:r>
              <a:rPr lang="sl-SI" dirty="0" err="1" smtClean="0">
                <a:solidFill>
                  <a:srgbClr val="92D050"/>
                </a:solidFill>
              </a:rPr>
              <a:t>žan</a:t>
            </a:r>
            <a:endParaRPr lang="sl-SI" dirty="0">
              <a:solidFill>
                <a:srgbClr val="92D050"/>
              </a:solidFill>
            </a:endParaRPr>
          </a:p>
        </p:txBody>
      </p:sp>
      <p:pic>
        <p:nvPicPr>
          <p:cNvPr id="15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10" y="2532806"/>
            <a:ext cx="4078631" cy="3633325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51" y="2403335"/>
            <a:ext cx="3460108" cy="41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68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     </a:t>
            </a:r>
            <a:r>
              <a:rPr lang="sl-SI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/>
            </a:r>
            <a:br>
              <a:rPr lang="sl-SI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sl-SI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sl-SI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    lena       in    </a:t>
            </a:r>
            <a:r>
              <a:rPr lang="sl-SI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andrea</a:t>
            </a:r>
            <a:endParaRPr lang="sl-SI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94" y="1796433"/>
            <a:ext cx="3320910" cy="4174085"/>
          </a:xfrm>
          <a:prstGeom prst="rect">
            <a:avLst/>
          </a:prstGeom>
        </p:spPr>
      </p:pic>
      <p:pic>
        <p:nvPicPr>
          <p:cNvPr id="8" name="Označba mesta vseb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495" y="1874517"/>
            <a:ext cx="3114689" cy="417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45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  </a:t>
            </a: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žiga </a:t>
            </a:r>
            <a:r>
              <a:rPr lang="sl-SI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sl-SI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      </a:t>
            </a:r>
            <a:r>
              <a:rPr lang="sl-SI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špela</a:t>
            </a:r>
            <a:endParaRPr lang="sl-SI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415" y="2670372"/>
            <a:ext cx="2555074" cy="3867993"/>
          </a:xfr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15" y="2446985"/>
            <a:ext cx="2564713" cy="40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91359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 ]]</Template>
  <TotalTime>94</TotalTime>
  <Words>47</Words>
  <Application>Microsoft Office PowerPoint</Application>
  <PresentationFormat>Širokozaslonsko</PresentationFormat>
  <Paragraphs>10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Gill Sans MT</vt:lpstr>
      <vt:lpstr>Impact</vt:lpstr>
      <vt:lpstr>Badge</vt:lpstr>
      <vt:lpstr>Tehniški dan velika noč  4. Bukovje</vt:lpstr>
      <vt:lpstr>VELIKONOČNI ZAJČKI</vt:lpstr>
      <vt:lpstr>Matic               in                luka</vt:lpstr>
      <vt:lpstr>     STAŠINI   IN     MIINI ZAJČKI</vt:lpstr>
      <vt:lpstr>   Etien                   in           žan</vt:lpstr>
      <vt:lpstr>                        lena       in    andrea</vt:lpstr>
      <vt:lpstr>       žiga                in      špela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Tehniški dan velika noč</dc:title>
  <dc:creator>Windows User</dc:creator>
  <cp:lastModifiedBy>masef</cp:lastModifiedBy>
  <cp:revision>24</cp:revision>
  <dcterms:created xsi:type="dcterms:W3CDTF">2020-04-14T10:38:26Z</dcterms:created>
  <dcterms:modified xsi:type="dcterms:W3CDTF">2020-04-14T12:25:45Z</dcterms:modified>
</cp:coreProperties>
</file>