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C1DD9-DE9F-46B8-BD4A-00A178BCA64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5BC9-2606-4971-98A3-4B2A07A35DE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ČRTA IN TOČKA</a:t>
            </a:r>
            <a:endParaRPr lang="en-GB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6" name="Raven konektor 5"/>
          <p:cNvCxnSpPr/>
          <p:nvPr/>
        </p:nvCxnSpPr>
        <p:spPr>
          <a:xfrm flipV="1">
            <a:off x="2051720" y="3789040"/>
            <a:ext cx="2304256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ročno 7"/>
          <p:cNvSpPr/>
          <p:nvPr/>
        </p:nvSpPr>
        <p:spPr>
          <a:xfrm>
            <a:off x="5092505" y="3664634"/>
            <a:ext cx="3474720" cy="2778369"/>
          </a:xfrm>
          <a:custGeom>
            <a:avLst/>
            <a:gdLst>
              <a:gd name="connsiteX0" fmla="*/ 0 w 3474720"/>
              <a:gd name="connsiteY0" fmla="*/ 1962443 h 2778369"/>
              <a:gd name="connsiteX1" fmla="*/ 3137095 w 3474720"/>
              <a:gd name="connsiteY1" fmla="*/ 91440 h 2778369"/>
              <a:gd name="connsiteX2" fmla="*/ 956603 w 3474720"/>
              <a:gd name="connsiteY2" fmla="*/ 2511083 h 2778369"/>
              <a:gd name="connsiteX3" fmla="*/ 2518117 w 3474720"/>
              <a:gd name="connsiteY3" fmla="*/ 1695157 h 2778369"/>
              <a:gd name="connsiteX4" fmla="*/ 2630658 w 3474720"/>
              <a:gd name="connsiteY4" fmla="*/ 2201594 h 2778369"/>
              <a:gd name="connsiteX5" fmla="*/ 3094892 w 3474720"/>
              <a:gd name="connsiteY5" fmla="*/ 1990578 h 2778369"/>
              <a:gd name="connsiteX6" fmla="*/ 3094892 w 3474720"/>
              <a:gd name="connsiteY6" fmla="*/ 2398541 h 2778369"/>
              <a:gd name="connsiteX7" fmla="*/ 3418449 w 3474720"/>
              <a:gd name="connsiteY7" fmla="*/ 2398541 h 2778369"/>
              <a:gd name="connsiteX8" fmla="*/ 3432517 w 3474720"/>
              <a:gd name="connsiteY8" fmla="*/ 2497015 h 277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4720" h="2778369">
                <a:moveTo>
                  <a:pt x="0" y="1962443"/>
                </a:moveTo>
                <a:cubicBezTo>
                  <a:pt x="1488830" y="981221"/>
                  <a:pt x="2977661" y="0"/>
                  <a:pt x="3137095" y="91440"/>
                </a:cubicBezTo>
                <a:cubicBezTo>
                  <a:pt x="3296529" y="182880"/>
                  <a:pt x="1059766" y="2243797"/>
                  <a:pt x="956603" y="2511083"/>
                </a:cubicBezTo>
                <a:cubicBezTo>
                  <a:pt x="853440" y="2778369"/>
                  <a:pt x="2239108" y="1746738"/>
                  <a:pt x="2518117" y="1695157"/>
                </a:cubicBezTo>
                <a:cubicBezTo>
                  <a:pt x="2797126" y="1643576"/>
                  <a:pt x="2534529" y="2152357"/>
                  <a:pt x="2630658" y="2201594"/>
                </a:cubicBezTo>
                <a:cubicBezTo>
                  <a:pt x="2726787" y="2250831"/>
                  <a:pt x="3017520" y="1957754"/>
                  <a:pt x="3094892" y="1990578"/>
                </a:cubicBezTo>
                <a:cubicBezTo>
                  <a:pt x="3172264" y="2023402"/>
                  <a:pt x="3040966" y="2330547"/>
                  <a:pt x="3094892" y="2398541"/>
                </a:cubicBezTo>
                <a:cubicBezTo>
                  <a:pt x="3148818" y="2466535"/>
                  <a:pt x="3362178" y="2382129"/>
                  <a:pt x="3418449" y="2398541"/>
                </a:cubicBezTo>
                <a:cubicBezTo>
                  <a:pt x="3474720" y="2414953"/>
                  <a:pt x="3453618" y="2455984"/>
                  <a:pt x="3432517" y="249701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ravokotnik 8"/>
          <p:cNvSpPr/>
          <p:nvPr/>
        </p:nvSpPr>
        <p:spPr>
          <a:xfrm>
            <a:off x="1259632" y="476672"/>
            <a:ext cx="1944216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6-kraka zvezda 9"/>
          <p:cNvSpPr/>
          <p:nvPr/>
        </p:nvSpPr>
        <p:spPr>
          <a:xfrm>
            <a:off x="4932040" y="332656"/>
            <a:ext cx="1152128" cy="1296144"/>
          </a:xfrm>
          <a:prstGeom prst="star6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Raven konektor 11"/>
          <p:cNvCxnSpPr/>
          <p:nvPr/>
        </p:nvCxnSpPr>
        <p:spPr>
          <a:xfrm flipH="1">
            <a:off x="7812360" y="980728"/>
            <a:ext cx="28803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7812360" y="980728"/>
            <a:ext cx="288032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7740352" y="260648"/>
            <a:ext cx="43204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T</a:t>
            </a:r>
            <a:endParaRPr lang="en-GB" sz="4000" dirty="0"/>
          </a:p>
        </p:txBody>
      </p:sp>
      <p:sp>
        <p:nvSpPr>
          <p:cNvPr id="16" name="Prostoročno 15"/>
          <p:cNvSpPr/>
          <p:nvPr/>
        </p:nvSpPr>
        <p:spPr>
          <a:xfrm>
            <a:off x="559974" y="3707142"/>
            <a:ext cx="1325097" cy="965604"/>
          </a:xfrm>
          <a:custGeom>
            <a:avLst/>
            <a:gdLst>
              <a:gd name="connsiteX0" fmla="*/ 495103 w 1325097"/>
              <a:gd name="connsiteY0" fmla="*/ 147406 h 965604"/>
              <a:gd name="connsiteX1" fmla="*/ 495103 w 1325097"/>
              <a:gd name="connsiteY1" fmla="*/ 147406 h 965604"/>
              <a:gd name="connsiteX2" fmla="*/ 452900 w 1325097"/>
              <a:gd name="connsiteY2" fmla="*/ 34864 h 965604"/>
              <a:gd name="connsiteX3" fmla="*/ 537306 w 1325097"/>
              <a:gd name="connsiteY3" fmla="*/ 6729 h 965604"/>
              <a:gd name="connsiteX4" fmla="*/ 720186 w 1325097"/>
              <a:gd name="connsiteY4" fmla="*/ 48932 h 965604"/>
              <a:gd name="connsiteX5" fmla="*/ 734254 w 1325097"/>
              <a:gd name="connsiteY5" fmla="*/ 119270 h 965604"/>
              <a:gd name="connsiteX6" fmla="*/ 762389 w 1325097"/>
              <a:gd name="connsiteY6" fmla="*/ 161473 h 965604"/>
              <a:gd name="connsiteX7" fmla="*/ 860863 w 1325097"/>
              <a:gd name="connsiteY7" fmla="*/ 231812 h 965604"/>
              <a:gd name="connsiteX8" fmla="*/ 1268826 w 1325097"/>
              <a:gd name="connsiteY8" fmla="*/ 231812 h 965604"/>
              <a:gd name="connsiteX9" fmla="*/ 1311029 w 1325097"/>
              <a:gd name="connsiteY9" fmla="*/ 245880 h 965604"/>
              <a:gd name="connsiteX10" fmla="*/ 1325097 w 1325097"/>
              <a:gd name="connsiteY10" fmla="*/ 288083 h 965604"/>
              <a:gd name="connsiteX11" fmla="*/ 1311029 w 1325097"/>
              <a:gd name="connsiteY11" fmla="*/ 372489 h 965604"/>
              <a:gd name="connsiteX12" fmla="*/ 1268826 w 1325097"/>
              <a:gd name="connsiteY12" fmla="*/ 400624 h 965604"/>
              <a:gd name="connsiteX13" fmla="*/ 1100014 w 1325097"/>
              <a:gd name="connsiteY13" fmla="*/ 414692 h 965604"/>
              <a:gd name="connsiteX14" fmla="*/ 1114081 w 1325097"/>
              <a:gd name="connsiteY14" fmla="*/ 569436 h 965604"/>
              <a:gd name="connsiteX15" fmla="*/ 1128149 w 1325097"/>
              <a:gd name="connsiteY15" fmla="*/ 611640 h 965604"/>
              <a:gd name="connsiteX16" fmla="*/ 1212555 w 1325097"/>
              <a:gd name="connsiteY16" fmla="*/ 667910 h 965604"/>
              <a:gd name="connsiteX17" fmla="*/ 1254758 w 1325097"/>
              <a:gd name="connsiteY17" fmla="*/ 696046 h 965604"/>
              <a:gd name="connsiteX18" fmla="*/ 1254758 w 1325097"/>
              <a:gd name="connsiteY18" fmla="*/ 850790 h 965604"/>
              <a:gd name="connsiteX19" fmla="*/ 1212555 w 1325097"/>
              <a:gd name="connsiteY19" fmla="*/ 878926 h 965604"/>
              <a:gd name="connsiteX20" fmla="*/ 1085946 w 1325097"/>
              <a:gd name="connsiteY20" fmla="*/ 864858 h 965604"/>
              <a:gd name="connsiteX21" fmla="*/ 1001540 w 1325097"/>
              <a:gd name="connsiteY21" fmla="*/ 822655 h 965604"/>
              <a:gd name="connsiteX22" fmla="*/ 959337 w 1325097"/>
              <a:gd name="connsiteY22" fmla="*/ 808587 h 965604"/>
              <a:gd name="connsiteX23" fmla="*/ 903066 w 1325097"/>
              <a:gd name="connsiteY23" fmla="*/ 766384 h 965604"/>
              <a:gd name="connsiteX24" fmla="*/ 748321 w 1325097"/>
              <a:gd name="connsiteY24" fmla="*/ 766384 h 965604"/>
              <a:gd name="connsiteX25" fmla="*/ 677983 w 1325097"/>
              <a:gd name="connsiteY25" fmla="*/ 836723 h 965604"/>
              <a:gd name="connsiteX26" fmla="*/ 663915 w 1325097"/>
              <a:gd name="connsiteY26" fmla="*/ 878926 h 965604"/>
              <a:gd name="connsiteX27" fmla="*/ 621712 w 1325097"/>
              <a:gd name="connsiteY27" fmla="*/ 907061 h 965604"/>
              <a:gd name="connsiteX28" fmla="*/ 537306 w 1325097"/>
              <a:gd name="connsiteY28" fmla="*/ 963332 h 965604"/>
              <a:gd name="connsiteX29" fmla="*/ 255952 w 1325097"/>
              <a:gd name="connsiteY29" fmla="*/ 949264 h 965604"/>
              <a:gd name="connsiteX30" fmla="*/ 185614 w 1325097"/>
              <a:gd name="connsiteY30" fmla="*/ 935196 h 965604"/>
              <a:gd name="connsiteX31" fmla="*/ 73072 w 1325097"/>
              <a:gd name="connsiteY31" fmla="*/ 878926 h 965604"/>
              <a:gd name="connsiteX32" fmla="*/ 30869 w 1325097"/>
              <a:gd name="connsiteY32" fmla="*/ 864858 h 965604"/>
              <a:gd name="connsiteX33" fmla="*/ 2734 w 1325097"/>
              <a:gd name="connsiteY33" fmla="*/ 822655 h 965604"/>
              <a:gd name="connsiteX34" fmla="*/ 16801 w 1325097"/>
              <a:gd name="connsiteY34" fmla="*/ 766384 h 965604"/>
              <a:gd name="connsiteX35" fmla="*/ 59004 w 1325097"/>
              <a:gd name="connsiteY35" fmla="*/ 752316 h 965604"/>
              <a:gd name="connsiteX36" fmla="*/ 199681 w 1325097"/>
              <a:gd name="connsiteY36" fmla="*/ 724181 h 965604"/>
              <a:gd name="connsiteX37" fmla="*/ 270020 w 1325097"/>
              <a:gd name="connsiteY37" fmla="*/ 710113 h 965604"/>
              <a:gd name="connsiteX38" fmla="*/ 298155 w 1325097"/>
              <a:gd name="connsiteY38" fmla="*/ 653843 h 965604"/>
              <a:gd name="connsiteX39" fmla="*/ 298155 w 1325097"/>
              <a:gd name="connsiteY39" fmla="*/ 456895 h 965604"/>
              <a:gd name="connsiteX40" fmla="*/ 213749 w 1325097"/>
              <a:gd name="connsiteY40" fmla="*/ 344353 h 965604"/>
              <a:gd name="connsiteX41" fmla="*/ 185614 w 1325097"/>
              <a:gd name="connsiteY41" fmla="*/ 302150 h 965604"/>
              <a:gd name="connsiteX42" fmla="*/ 354426 w 1325097"/>
              <a:gd name="connsiteY42" fmla="*/ 316218 h 965604"/>
              <a:gd name="connsiteX43" fmla="*/ 396629 w 1325097"/>
              <a:gd name="connsiteY43" fmla="*/ 330286 h 965604"/>
              <a:gd name="connsiteX44" fmla="*/ 481035 w 1325097"/>
              <a:gd name="connsiteY44" fmla="*/ 372489 h 965604"/>
              <a:gd name="connsiteX45" fmla="*/ 509171 w 1325097"/>
              <a:gd name="connsiteY45" fmla="*/ 344353 h 965604"/>
              <a:gd name="connsiteX46" fmla="*/ 537306 w 1325097"/>
              <a:gd name="connsiteY46" fmla="*/ 259947 h 965604"/>
              <a:gd name="connsiteX47" fmla="*/ 523238 w 1325097"/>
              <a:gd name="connsiteY47" fmla="*/ 175541 h 965604"/>
              <a:gd name="connsiteX48" fmla="*/ 495103 w 1325097"/>
              <a:gd name="connsiteY48" fmla="*/ 147406 h 96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5097" h="965604">
                <a:moveTo>
                  <a:pt x="495103" y="147406"/>
                </a:moveTo>
                <a:lnTo>
                  <a:pt x="495103" y="147406"/>
                </a:lnTo>
                <a:cubicBezTo>
                  <a:pt x="481035" y="109892"/>
                  <a:pt x="441387" y="73239"/>
                  <a:pt x="452900" y="34864"/>
                </a:cubicBezTo>
                <a:cubicBezTo>
                  <a:pt x="461422" y="6458"/>
                  <a:pt x="537306" y="6729"/>
                  <a:pt x="537306" y="6729"/>
                </a:cubicBezTo>
                <a:cubicBezTo>
                  <a:pt x="545817" y="7580"/>
                  <a:pt x="692225" y="0"/>
                  <a:pt x="720186" y="48932"/>
                </a:cubicBezTo>
                <a:cubicBezTo>
                  <a:pt x="732049" y="69692"/>
                  <a:pt x="725858" y="96882"/>
                  <a:pt x="734254" y="119270"/>
                </a:cubicBezTo>
                <a:cubicBezTo>
                  <a:pt x="740191" y="135101"/>
                  <a:pt x="751386" y="148636"/>
                  <a:pt x="762389" y="161473"/>
                </a:cubicBezTo>
                <a:cubicBezTo>
                  <a:pt x="815794" y="223779"/>
                  <a:pt x="800959" y="211843"/>
                  <a:pt x="860863" y="231812"/>
                </a:cubicBezTo>
                <a:cubicBezTo>
                  <a:pt x="1065767" y="218151"/>
                  <a:pt x="1068582" y="208253"/>
                  <a:pt x="1268826" y="231812"/>
                </a:cubicBezTo>
                <a:cubicBezTo>
                  <a:pt x="1283553" y="233545"/>
                  <a:pt x="1296961" y="241191"/>
                  <a:pt x="1311029" y="245880"/>
                </a:cubicBezTo>
                <a:cubicBezTo>
                  <a:pt x="1315718" y="259948"/>
                  <a:pt x="1325097" y="273254"/>
                  <a:pt x="1325097" y="288083"/>
                </a:cubicBezTo>
                <a:cubicBezTo>
                  <a:pt x="1325097" y="316606"/>
                  <a:pt x="1323785" y="346977"/>
                  <a:pt x="1311029" y="372489"/>
                </a:cubicBezTo>
                <a:cubicBezTo>
                  <a:pt x="1303468" y="387611"/>
                  <a:pt x="1285405" y="397308"/>
                  <a:pt x="1268826" y="400624"/>
                </a:cubicBezTo>
                <a:cubicBezTo>
                  <a:pt x="1213457" y="411698"/>
                  <a:pt x="1156285" y="410003"/>
                  <a:pt x="1100014" y="414692"/>
                </a:cubicBezTo>
                <a:cubicBezTo>
                  <a:pt x="1104703" y="466273"/>
                  <a:pt x="1106756" y="518163"/>
                  <a:pt x="1114081" y="569436"/>
                </a:cubicBezTo>
                <a:cubicBezTo>
                  <a:pt x="1116178" y="584116"/>
                  <a:pt x="1117663" y="601154"/>
                  <a:pt x="1128149" y="611640"/>
                </a:cubicBezTo>
                <a:cubicBezTo>
                  <a:pt x="1152059" y="635550"/>
                  <a:pt x="1184420" y="649153"/>
                  <a:pt x="1212555" y="667910"/>
                </a:cubicBezTo>
                <a:lnTo>
                  <a:pt x="1254758" y="696046"/>
                </a:lnTo>
                <a:cubicBezTo>
                  <a:pt x="1274542" y="755397"/>
                  <a:pt x="1286572" y="771255"/>
                  <a:pt x="1254758" y="850790"/>
                </a:cubicBezTo>
                <a:cubicBezTo>
                  <a:pt x="1248479" y="866488"/>
                  <a:pt x="1226623" y="869547"/>
                  <a:pt x="1212555" y="878926"/>
                </a:cubicBezTo>
                <a:cubicBezTo>
                  <a:pt x="1170352" y="874237"/>
                  <a:pt x="1127831" y="871839"/>
                  <a:pt x="1085946" y="864858"/>
                </a:cubicBezTo>
                <a:cubicBezTo>
                  <a:pt x="1032909" y="856018"/>
                  <a:pt x="1050147" y="846958"/>
                  <a:pt x="1001540" y="822655"/>
                </a:cubicBezTo>
                <a:cubicBezTo>
                  <a:pt x="988277" y="816023"/>
                  <a:pt x="973405" y="813276"/>
                  <a:pt x="959337" y="808587"/>
                </a:cubicBezTo>
                <a:cubicBezTo>
                  <a:pt x="940580" y="794519"/>
                  <a:pt x="924037" y="776869"/>
                  <a:pt x="903066" y="766384"/>
                </a:cubicBezTo>
                <a:cubicBezTo>
                  <a:pt x="849019" y="739361"/>
                  <a:pt x="806953" y="758008"/>
                  <a:pt x="748321" y="766384"/>
                </a:cubicBezTo>
                <a:cubicBezTo>
                  <a:pt x="724875" y="789830"/>
                  <a:pt x="688469" y="805267"/>
                  <a:pt x="677983" y="836723"/>
                </a:cubicBezTo>
                <a:cubicBezTo>
                  <a:pt x="673294" y="850791"/>
                  <a:pt x="673178" y="867347"/>
                  <a:pt x="663915" y="878926"/>
                </a:cubicBezTo>
                <a:cubicBezTo>
                  <a:pt x="653353" y="892128"/>
                  <a:pt x="634700" y="896237"/>
                  <a:pt x="621712" y="907061"/>
                </a:cubicBezTo>
                <a:cubicBezTo>
                  <a:pt x="551460" y="965604"/>
                  <a:pt x="611474" y="938609"/>
                  <a:pt x="537306" y="963332"/>
                </a:cubicBezTo>
                <a:cubicBezTo>
                  <a:pt x="443521" y="958643"/>
                  <a:pt x="349555" y="956752"/>
                  <a:pt x="255952" y="949264"/>
                </a:cubicBezTo>
                <a:cubicBezTo>
                  <a:pt x="232118" y="947357"/>
                  <a:pt x="207931" y="943779"/>
                  <a:pt x="185614" y="935196"/>
                </a:cubicBezTo>
                <a:cubicBezTo>
                  <a:pt x="146468" y="920140"/>
                  <a:pt x="112861" y="892189"/>
                  <a:pt x="73072" y="878926"/>
                </a:cubicBezTo>
                <a:lnTo>
                  <a:pt x="30869" y="864858"/>
                </a:lnTo>
                <a:cubicBezTo>
                  <a:pt x="21491" y="850790"/>
                  <a:pt x="5125" y="839392"/>
                  <a:pt x="2734" y="822655"/>
                </a:cubicBezTo>
                <a:cubicBezTo>
                  <a:pt x="0" y="803515"/>
                  <a:pt x="4723" y="781482"/>
                  <a:pt x="16801" y="766384"/>
                </a:cubicBezTo>
                <a:cubicBezTo>
                  <a:pt x="26064" y="754805"/>
                  <a:pt x="44746" y="756390"/>
                  <a:pt x="59004" y="752316"/>
                </a:cubicBezTo>
                <a:cubicBezTo>
                  <a:pt x="124311" y="733657"/>
                  <a:pt x="123697" y="737997"/>
                  <a:pt x="199681" y="724181"/>
                </a:cubicBezTo>
                <a:cubicBezTo>
                  <a:pt x="223206" y="719904"/>
                  <a:pt x="246574" y="714802"/>
                  <a:pt x="270020" y="710113"/>
                </a:cubicBezTo>
                <a:cubicBezTo>
                  <a:pt x="279398" y="691356"/>
                  <a:pt x="290792" y="673478"/>
                  <a:pt x="298155" y="653843"/>
                </a:cubicBezTo>
                <a:cubicBezTo>
                  <a:pt x="323517" y="586210"/>
                  <a:pt x="314477" y="533066"/>
                  <a:pt x="298155" y="456895"/>
                </a:cubicBezTo>
                <a:cubicBezTo>
                  <a:pt x="282964" y="386003"/>
                  <a:pt x="253470" y="403936"/>
                  <a:pt x="213749" y="344353"/>
                </a:cubicBezTo>
                <a:cubicBezTo>
                  <a:pt x="204371" y="330285"/>
                  <a:pt x="169035" y="305466"/>
                  <a:pt x="185614" y="302150"/>
                </a:cubicBezTo>
                <a:cubicBezTo>
                  <a:pt x="240983" y="291076"/>
                  <a:pt x="298155" y="311529"/>
                  <a:pt x="354426" y="316218"/>
                </a:cubicBezTo>
                <a:cubicBezTo>
                  <a:pt x="368494" y="320907"/>
                  <a:pt x="383366" y="323654"/>
                  <a:pt x="396629" y="330286"/>
                </a:cubicBezTo>
                <a:cubicBezTo>
                  <a:pt x="505711" y="384827"/>
                  <a:pt x="374956" y="337129"/>
                  <a:pt x="481035" y="372489"/>
                </a:cubicBezTo>
                <a:cubicBezTo>
                  <a:pt x="490414" y="363110"/>
                  <a:pt x="503239" y="356216"/>
                  <a:pt x="509171" y="344353"/>
                </a:cubicBezTo>
                <a:cubicBezTo>
                  <a:pt x="522434" y="317827"/>
                  <a:pt x="537306" y="259947"/>
                  <a:pt x="537306" y="259947"/>
                </a:cubicBezTo>
                <a:cubicBezTo>
                  <a:pt x="532617" y="231812"/>
                  <a:pt x="532258" y="202601"/>
                  <a:pt x="523238" y="175541"/>
                </a:cubicBezTo>
                <a:cubicBezTo>
                  <a:pt x="492502" y="83333"/>
                  <a:pt x="499792" y="152095"/>
                  <a:pt x="495103" y="147406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0" y="260648"/>
            <a:ext cx="94206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/>
            <a:r>
              <a:rPr lang="sl-SI" sz="4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POZNAMO RAZLIČNE </a:t>
            </a:r>
          </a:p>
          <a:p>
            <a:pPr marL="685800" indent="-685800" algn="ctr"/>
            <a:r>
              <a:rPr lang="sl-SI" sz="40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VRSTE ČRT</a:t>
            </a:r>
            <a:endParaRPr lang="sl-SI" sz="40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1" name="Raven povezovalnik 10"/>
          <p:cNvCxnSpPr/>
          <p:nvPr/>
        </p:nvCxnSpPr>
        <p:spPr>
          <a:xfrm>
            <a:off x="705395" y="1972491"/>
            <a:ext cx="1802674" cy="13977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ročno 3"/>
          <p:cNvSpPr/>
          <p:nvPr/>
        </p:nvSpPr>
        <p:spPr>
          <a:xfrm>
            <a:off x="2995374" y="2351315"/>
            <a:ext cx="1698110" cy="3827417"/>
          </a:xfrm>
          <a:custGeom>
            <a:avLst/>
            <a:gdLst>
              <a:gd name="connsiteX0" fmla="*/ 891677 w 2264146"/>
              <a:gd name="connsiteY0" fmla="*/ 0 h 3827417"/>
              <a:gd name="connsiteX1" fmla="*/ 2263277 w 2264146"/>
              <a:gd name="connsiteY1" fmla="*/ 313509 h 3827417"/>
              <a:gd name="connsiteX2" fmla="*/ 1113745 w 2264146"/>
              <a:gd name="connsiteY2" fmla="*/ 875212 h 3827417"/>
              <a:gd name="connsiteX3" fmla="*/ 2080397 w 2264146"/>
              <a:gd name="connsiteY3" fmla="*/ 1698172 h 3827417"/>
              <a:gd name="connsiteX4" fmla="*/ 1375002 w 2264146"/>
              <a:gd name="connsiteY4" fmla="*/ 2573383 h 3827417"/>
              <a:gd name="connsiteX5" fmla="*/ 3402 w 2264146"/>
              <a:gd name="connsiteY5" fmla="*/ 2390503 h 3827417"/>
              <a:gd name="connsiteX6" fmla="*/ 956991 w 2264146"/>
              <a:gd name="connsiteY6" fmla="*/ 3827417 h 3827417"/>
              <a:gd name="connsiteX7" fmla="*/ 956991 w 2264146"/>
              <a:gd name="connsiteY7" fmla="*/ 3827417 h 382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4146" h="3827417">
                <a:moveTo>
                  <a:pt x="891677" y="0"/>
                </a:moveTo>
                <a:cubicBezTo>
                  <a:pt x="1558971" y="83820"/>
                  <a:pt x="2226266" y="167640"/>
                  <a:pt x="2263277" y="313509"/>
                </a:cubicBezTo>
                <a:cubicBezTo>
                  <a:pt x="2300288" y="459378"/>
                  <a:pt x="1144225" y="644435"/>
                  <a:pt x="1113745" y="875212"/>
                </a:cubicBezTo>
                <a:cubicBezTo>
                  <a:pt x="1083265" y="1105989"/>
                  <a:pt x="2036854" y="1415144"/>
                  <a:pt x="2080397" y="1698172"/>
                </a:cubicBezTo>
                <a:cubicBezTo>
                  <a:pt x="2123940" y="1981200"/>
                  <a:pt x="1721168" y="2457995"/>
                  <a:pt x="1375002" y="2573383"/>
                </a:cubicBezTo>
                <a:cubicBezTo>
                  <a:pt x="1028836" y="2688772"/>
                  <a:pt x="73070" y="2181497"/>
                  <a:pt x="3402" y="2390503"/>
                </a:cubicBezTo>
                <a:cubicBezTo>
                  <a:pt x="-66266" y="2599509"/>
                  <a:pt x="956991" y="3827417"/>
                  <a:pt x="956991" y="3827417"/>
                </a:cubicBezTo>
                <a:lnTo>
                  <a:pt x="956991" y="3827417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/>
          <p:cNvSpPr/>
          <p:nvPr/>
        </p:nvSpPr>
        <p:spPr>
          <a:xfrm>
            <a:off x="570656" y="4265022"/>
            <a:ext cx="1694906" cy="198555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Kolenski povezovalnik 6"/>
          <p:cNvCxnSpPr/>
          <p:nvPr/>
        </p:nvCxnSpPr>
        <p:spPr>
          <a:xfrm rot="5400000">
            <a:off x="4287884" y="2475412"/>
            <a:ext cx="3670663" cy="1567543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/>
          <p:cNvSpPr/>
          <p:nvPr/>
        </p:nvSpPr>
        <p:spPr>
          <a:xfrm>
            <a:off x="6515101" y="4265023"/>
            <a:ext cx="2204357" cy="2122715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1259632" y="170080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Comic Sans MS" pitchFamily="66" charset="0"/>
              </a:rPr>
              <a:t>RAVNE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3923928" y="177281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Comic Sans MS" pitchFamily="66" charset="0"/>
              </a:rPr>
              <a:t>KRIVE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5940152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Comic Sans MS" pitchFamily="66" charset="0"/>
              </a:rPr>
              <a:t>LOMLJENE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519248" y="3566160"/>
            <a:ext cx="254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Comic Sans MS" pitchFamily="66" charset="0"/>
              </a:rPr>
              <a:t>SKLENJENE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3635896" y="5373216"/>
            <a:ext cx="2489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Comic Sans MS" pitchFamily="66" charset="0"/>
              </a:rPr>
              <a:t>NESKLENJENE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en povezovalnik 10"/>
          <p:cNvCxnSpPr/>
          <p:nvPr/>
        </p:nvCxnSpPr>
        <p:spPr>
          <a:xfrm>
            <a:off x="2131900" y="377256"/>
            <a:ext cx="1802674" cy="13977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Kolenski povezovalnik 6"/>
          <p:cNvCxnSpPr/>
          <p:nvPr/>
        </p:nvCxnSpPr>
        <p:spPr>
          <a:xfrm rot="5400000">
            <a:off x="2567012" y="3978685"/>
            <a:ext cx="3343637" cy="1474469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/>
          <p:cNvSpPr/>
          <p:nvPr/>
        </p:nvSpPr>
        <p:spPr>
          <a:xfrm>
            <a:off x="6515101" y="4265023"/>
            <a:ext cx="2204357" cy="2122715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32" name="Picture 8" descr="RAVNILO NOMA 5, velika šablo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0713"/>
            <a:ext cx="4320865" cy="25008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1764925" y="2537598"/>
            <a:ext cx="1606395" cy="1276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0" y="4077072"/>
            <a:ext cx="367240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Ravne in lomljene</a:t>
            </a:r>
          </a:p>
          <a:p>
            <a:pPr algn="ctr"/>
            <a:r>
              <a:rPr lang="sl-SI" sz="28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črte </a:t>
            </a:r>
          </a:p>
          <a:p>
            <a:pPr algn="ctr"/>
            <a:r>
              <a:rPr lang="sl-SI" sz="28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vedno rišemo </a:t>
            </a:r>
          </a:p>
          <a:p>
            <a:pPr algn="ctr"/>
            <a:r>
              <a:rPr lang="sl-SI" sz="28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z ravnilom!</a:t>
            </a:r>
            <a:endParaRPr lang="sl-SI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7" name="Raven povezovalnik 16"/>
          <p:cNvCxnSpPr/>
          <p:nvPr/>
        </p:nvCxnSpPr>
        <p:spPr>
          <a:xfrm flipV="1">
            <a:off x="491041" y="788504"/>
            <a:ext cx="923021" cy="9864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alelogram 5"/>
          <p:cNvSpPr/>
          <p:nvPr/>
        </p:nvSpPr>
        <p:spPr>
          <a:xfrm>
            <a:off x="4715095" y="5618399"/>
            <a:ext cx="1381397" cy="769339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9" name="Kolenski povezovalnik 18"/>
          <p:cNvCxnSpPr/>
          <p:nvPr/>
        </p:nvCxnSpPr>
        <p:spPr>
          <a:xfrm rot="10800000" flipV="1">
            <a:off x="1360136" y="1551120"/>
            <a:ext cx="1242879" cy="573907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77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ven povezovalnik 1"/>
          <p:cNvCxnSpPr/>
          <p:nvPr/>
        </p:nvCxnSpPr>
        <p:spPr>
          <a:xfrm flipV="1">
            <a:off x="1195251" y="1332413"/>
            <a:ext cx="6025244" cy="1306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Ukrivljen povezovalnik 6"/>
          <p:cNvCxnSpPr/>
          <p:nvPr/>
        </p:nvCxnSpPr>
        <p:spPr>
          <a:xfrm>
            <a:off x="2312125" y="809897"/>
            <a:ext cx="3786596" cy="2397035"/>
          </a:xfrm>
          <a:prstGeom prst="curved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H="1">
            <a:off x="4136843" y="1828800"/>
            <a:ext cx="142058" cy="313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H="1" flipV="1">
            <a:off x="4085613" y="1948540"/>
            <a:ext cx="244519" cy="7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otnik 15"/>
          <p:cNvSpPr/>
          <p:nvPr/>
        </p:nvSpPr>
        <p:spPr>
          <a:xfrm>
            <a:off x="4101543" y="1367135"/>
            <a:ext cx="4571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</a:t>
            </a:r>
            <a:endParaRPr lang="sl-SI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Zaobljen pravokotni oblaček 21"/>
          <p:cNvSpPr/>
          <p:nvPr/>
        </p:nvSpPr>
        <p:spPr>
          <a:xfrm>
            <a:off x="342900" y="3717032"/>
            <a:ext cx="8045524" cy="2873783"/>
          </a:xfrm>
          <a:prstGeom prst="wedgeRoundRectCallout">
            <a:avLst>
              <a:gd name="adj1" fmla="val 37193"/>
              <a:gd name="adj2" fmla="val 23450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/>
          <p:cNvSpPr/>
          <p:nvPr/>
        </p:nvSpPr>
        <p:spPr>
          <a:xfrm>
            <a:off x="539552" y="3861048"/>
            <a:ext cx="79215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800" dirty="0">
                <a:latin typeface="Comic Sans MS" pitchFamily="66" charset="0"/>
                <a:cs typeface="Arial" panose="020B0604020202020204" pitchFamily="34" charset="0"/>
              </a:rPr>
              <a:t>Mesto, kjer se dve črti sekata, </a:t>
            </a:r>
            <a:endParaRPr lang="sl-SI" sz="2800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2800" dirty="0" smtClean="0">
                <a:latin typeface="Comic Sans MS" pitchFamily="66" charset="0"/>
                <a:cs typeface="Arial" panose="020B0604020202020204" pitchFamily="34" charset="0"/>
              </a:rPr>
              <a:t>imenujemo </a:t>
            </a:r>
            <a:r>
              <a:rPr lang="sl-SI" sz="28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TOČKA ali </a:t>
            </a:r>
            <a:r>
              <a:rPr lang="sl-SI" sz="2800" b="1" dirty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P</a:t>
            </a:r>
            <a:r>
              <a:rPr lang="sl-SI" sz="2800" b="1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RESEČIŠČE</a:t>
            </a:r>
            <a:r>
              <a:rPr lang="sl-SI" sz="2800" dirty="0" smtClean="0">
                <a:latin typeface="Comic Sans MS" pitchFamily="66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l-SI" sz="2800" dirty="0" smtClean="0">
                <a:latin typeface="Comic Sans MS" pitchFamily="66" charset="0"/>
                <a:cs typeface="Arial" panose="020B0604020202020204" pitchFamily="34" charset="0"/>
              </a:rPr>
              <a:t>Označimo ga </a:t>
            </a:r>
            <a:r>
              <a:rPr lang="sl-SI" sz="2800" dirty="0">
                <a:latin typeface="Comic Sans MS" pitchFamily="66" charset="0"/>
                <a:cs typeface="Arial" panose="020B0604020202020204" pitchFamily="34" charset="0"/>
              </a:rPr>
              <a:t>s križcem in veliko tiskano </a:t>
            </a:r>
            <a:r>
              <a:rPr lang="sl-SI" sz="2800" dirty="0" smtClean="0">
                <a:latin typeface="Comic Sans MS" pitchFamily="66" charset="0"/>
                <a:cs typeface="Arial" panose="020B0604020202020204" pitchFamily="34" charset="0"/>
              </a:rPr>
              <a:t>črko (A, B, C, D …). </a:t>
            </a:r>
            <a:endParaRPr lang="sl-SI" sz="2800" dirty="0">
              <a:latin typeface="Comic Sans MS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6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53</Words>
  <Application>Microsoft Office PowerPoint</Application>
  <PresentationFormat>Diaprojekcija na zaslonu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Officeova tema</vt:lpstr>
      <vt:lpstr>ČRTA IN TOČKA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ČRTA IN TOČKA</dc:title>
  <dc:creator>win8</dc:creator>
  <cp:lastModifiedBy>masef</cp:lastModifiedBy>
  <cp:revision>1</cp:revision>
  <dcterms:created xsi:type="dcterms:W3CDTF">2020-04-14T21:06:28Z</dcterms:created>
  <dcterms:modified xsi:type="dcterms:W3CDTF">2020-04-17T10:20:05Z</dcterms:modified>
</cp:coreProperties>
</file>