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4" r:id="rId3"/>
    <p:sldId id="272" r:id="rId4"/>
    <p:sldId id="268" r:id="rId5"/>
    <p:sldId id="265" r:id="rId6"/>
    <p:sldId id="269" r:id="rId7"/>
    <p:sldId id="266" r:id="rId8"/>
    <p:sldId id="271" r:id="rId9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803" autoAdjust="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Naslov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22" name="Podnaslov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sl-SI" smtClean="0"/>
              <a:t>Kliknite, če želite urediti slog podnaslova matrice</a:t>
            </a:r>
            <a:endParaRPr kumimoji="0" lang="en-US"/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2CEF0-9838-4D3F-A2ED-0427A3A07151}" type="datetimeFigureOut">
              <a:rPr lang="sl-SI" smtClean="0"/>
              <a:pPr/>
              <a:t>17. 11. 2020</a:t>
            </a:fld>
            <a:endParaRPr lang="sl-SI"/>
          </a:p>
        </p:txBody>
      </p:sp>
      <p:sp>
        <p:nvSpPr>
          <p:cNvPr id="20" name="Ograda noge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10" name="Ograda številke diapozitiva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3D0E6-1C8D-4281-88FC-F6D6FF7063CB}" type="slidenum">
              <a:rPr lang="sl-SI" smtClean="0"/>
              <a:pPr/>
              <a:t>‹#›</a:t>
            </a:fld>
            <a:endParaRPr lang="sl-SI"/>
          </a:p>
        </p:txBody>
      </p:sp>
      <p:sp>
        <p:nvSpPr>
          <p:cNvPr id="8" name="Elipsa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2CEF0-9838-4D3F-A2ED-0427A3A07151}" type="datetimeFigureOut">
              <a:rPr lang="sl-SI" smtClean="0"/>
              <a:pPr/>
              <a:t>17. 11. 2020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3D0E6-1C8D-4281-88FC-F6D6FF7063CB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2CEF0-9838-4D3F-A2ED-0427A3A07151}" type="datetimeFigureOut">
              <a:rPr lang="sl-SI" smtClean="0"/>
              <a:pPr/>
              <a:t>17. 11. 2020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3D0E6-1C8D-4281-88FC-F6D6FF7063CB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2CEF0-9838-4D3F-A2ED-0427A3A07151}" type="datetimeFigureOut">
              <a:rPr lang="sl-SI" smtClean="0"/>
              <a:pPr/>
              <a:t>17. 11. 2020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3D0E6-1C8D-4281-88FC-F6D6FF7063CB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avokotnik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sl-SI" smtClean="0"/>
              <a:t>Kliknite, če želite urediti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2CEF0-9838-4D3F-A2ED-0427A3A07151}" type="datetimeFigureOut">
              <a:rPr lang="sl-SI" smtClean="0"/>
              <a:pPr/>
              <a:t>17. 11. 2020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3D0E6-1C8D-4281-88FC-F6D6FF7063CB}" type="slidenum">
              <a:rPr lang="sl-SI" smtClean="0"/>
              <a:pPr/>
              <a:t>‹#›</a:t>
            </a:fld>
            <a:endParaRPr lang="sl-SI"/>
          </a:p>
        </p:txBody>
      </p:sp>
      <p:sp>
        <p:nvSpPr>
          <p:cNvPr id="10" name="Pravokotnik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2CEF0-9838-4D3F-A2ED-0427A3A07151}" type="datetimeFigureOut">
              <a:rPr lang="sl-SI" smtClean="0"/>
              <a:pPr/>
              <a:t>17. 11. 2020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3D0E6-1C8D-4281-88FC-F6D6FF7063CB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l-SI" smtClean="0"/>
              <a:t>Kliknite, če želite urediti sloge besedila matrice</a:t>
            </a:r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l-SI" smtClean="0"/>
              <a:t>Kliknite, če želite urediti sloge besedila matrice</a:t>
            </a:r>
          </a:p>
        </p:txBody>
      </p:sp>
      <p:sp>
        <p:nvSpPr>
          <p:cNvPr id="5" name="Ograda vsebine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2CEF0-9838-4D3F-A2ED-0427A3A07151}" type="datetimeFigureOut">
              <a:rPr lang="sl-SI" smtClean="0"/>
              <a:pPr/>
              <a:t>17. 11. 2020</a:t>
            </a:fld>
            <a:endParaRPr lang="sl-SI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3D0E6-1C8D-4281-88FC-F6D6FF7063CB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2CEF0-9838-4D3F-A2ED-0427A3A07151}" type="datetimeFigureOut">
              <a:rPr lang="sl-SI" smtClean="0"/>
              <a:pPr/>
              <a:t>17. 11. 2020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3D0E6-1C8D-4281-88FC-F6D6FF7063CB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avokotnik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2CEF0-9838-4D3F-A2ED-0427A3A07151}" type="datetimeFigureOut">
              <a:rPr lang="sl-SI" smtClean="0"/>
              <a:pPr/>
              <a:t>17. 11. 2020</a:t>
            </a:fld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3D0E6-1C8D-4281-88FC-F6D6FF7063CB}" type="slidenum">
              <a:rPr lang="sl-SI" smtClean="0"/>
              <a:pPr/>
              <a:t>‹#›</a:t>
            </a:fld>
            <a:endParaRPr lang="sl-SI"/>
          </a:p>
        </p:txBody>
      </p:sp>
      <p:sp>
        <p:nvSpPr>
          <p:cNvPr id="6" name="Pravokotnik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sl-SI" smtClean="0"/>
              <a:t>Kliknite, če želite urediti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2CEF0-9838-4D3F-A2ED-0427A3A07151}" type="datetimeFigureOut">
              <a:rPr lang="sl-SI" smtClean="0"/>
              <a:pPr/>
              <a:t>17. 11. 2020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3D0E6-1C8D-4281-88FC-F6D6FF7063CB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2CEF0-9838-4D3F-A2ED-0427A3A07151}" type="datetimeFigureOut">
              <a:rPr lang="sl-SI" smtClean="0"/>
              <a:pPr/>
              <a:t>17. 11. 2020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3D0E6-1C8D-4281-88FC-F6D6FF7063CB}" type="slidenum">
              <a:rPr lang="sl-SI" smtClean="0"/>
              <a:pPr/>
              <a:t>‹#›</a:t>
            </a:fld>
            <a:endParaRPr lang="sl-SI"/>
          </a:p>
        </p:txBody>
      </p:sp>
      <p:sp>
        <p:nvSpPr>
          <p:cNvPr id="8" name="Pravokotnik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sl-SI" smtClean="0"/>
              <a:t>Kliknite ikono, če želite dodati sliko</a:t>
            </a:r>
            <a:endParaRPr kumimoji="0" lang="en-US" dirty="0"/>
          </a:p>
        </p:txBody>
      </p:sp>
      <p:sp>
        <p:nvSpPr>
          <p:cNvPr id="9" name="Diagram poteka: postopek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Diagram poteka: postopek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sl-SI" smtClean="0"/>
              <a:t>Kliknite, če želite urediti sloge besedila matrice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orta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Krof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kotnik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Ograda naslova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9" name="Ograda besedila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sl-SI" smtClean="0"/>
              <a:t>Kliknite, če želite urediti sloge besedila matrice</a:t>
            </a:r>
          </a:p>
          <a:p>
            <a:pPr lvl="1" eaLnBrk="1" latinLnBrk="0" hangingPunct="1"/>
            <a:r>
              <a:rPr kumimoji="0" lang="sl-SI" smtClean="0"/>
              <a:t>Druga raven</a:t>
            </a:r>
          </a:p>
          <a:p>
            <a:pPr lvl="2" eaLnBrk="1" latinLnBrk="0" hangingPunct="1"/>
            <a:r>
              <a:rPr kumimoji="0" lang="sl-SI" smtClean="0"/>
              <a:t>Tretja raven</a:t>
            </a:r>
          </a:p>
          <a:p>
            <a:pPr lvl="3" eaLnBrk="1" latinLnBrk="0" hangingPunct="1"/>
            <a:r>
              <a:rPr kumimoji="0" lang="sl-SI" smtClean="0"/>
              <a:t>Četrta raven</a:t>
            </a:r>
          </a:p>
          <a:p>
            <a:pPr lvl="4" eaLnBrk="1" latinLnBrk="0" hangingPunct="1"/>
            <a:r>
              <a:rPr kumimoji="0" lang="sl-SI" smtClean="0"/>
              <a:t>Peta raven</a:t>
            </a:r>
            <a:endParaRPr kumimoji="0" lang="en-US"/>
          </a:p>
        </p:txBody>
      </p:sp>
      <p:sp>
        <p:nvSpPr>
          <p:cNvPr id="24" name="Ograda datuma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7512CEF0-9838-4D3F-A2ED-0427A3A07151}" type="datetimeFigureOut">
              <a:rPr lang="sl-SI" smtClean="0"/>
              <a:pPr/>
              <a:t>17. 11. 2020</a:t>
            </a:fld>
            <a:endParaRPr lang="sl-SI"/>
          </a:p>
        </p:txBody>
      </p:sp>
      <p:sp>
        <p:nvSpPr>
          <p:cNvPr id="10" name="Ograda noge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sl-SI"/>
          </a:p>
        </p:txBody>
      </p:sp>
      <p:sp>
        <p:nvSpPr>
          <p:cNvPr id="22" name="Ograda številke diapozitiva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A8E3D0E6-1C8D-4281-88FC-F6D6FF7063CB}" type="slidenum">
              <a:rPr lang="sl-SI" smtClean="0"/>
              <a:pPr/>
              <a:t>‹#›</a:t>
            </a:fld>
            <a:endParaRPr lang="sl-SI"/>
          </a:p>
        </p:txBody>
      </p:sp>
      <p:sp>
        <p:nvSpPr>
          <p:cNvPr id="15" name="Pravokotnik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9qCHS__-htg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Xd2nTXsivHs" TargetMode="External"/><Relationship Id="rId2" Type="http://schemas.openxmlformats.org/officeDocument/2006/relationships/hyperlink" Target="https://www.youtube.com/watch?v=9rJoB7y6Ncs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755576" y="476673"/>
            <a:ext cx="7772400" cy="809188"/>
          </a:xfrm>
        </p:spPr>
        <p:txBody>
          <a:bodyPr>
            <a:normAutofit fontScale="90000"/>
          </a:bodyPr>
          <a:lstStyle/>
          <a:p>
            <a:r>
              <a:rPr lang="sl-SI" dirty="0" smtClean="0"/>
              <a:t>   GLASBENO GLEDALIŠČE</a:t>
            </a:r>
            <a:br>
              <a:rPr lang="sl-SI" dirty="0" smtClean="0"/>
            </a:br>
            <a:endParaRPr lang="sl-SI" dirty="0"/>
          </a:p>
        </p:txBody>
      </p:sp>
      <p:sp>
        <p:nvSpPr>
          <p:cNvPr id="4" name="Pravokotnik 3"/>
          <p:cNvSpPr/>
          <p:nvPr/>
        </p:nvSpPr>
        <p:spPr>
          <a:xfrm>
            <a:off x="1142976" y="1071546"/>
            <a:ext cx="7143800" cy="107157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sl-SI" sz="2400" dirty="0" smtClean="0">
                <a:latin typeface="Arial" pitchFamily="34" charset="0"/>
                <a:cs typeface="Arial" pitchFamily="34" charset="0"/>
              </a:rPr>
              <a:t>Glasbeno-gledališke predstave so </a:t>
            </a:r>
          </a:p>
          <a:p>
            <a:pPr algn="ctr">
              <a:lnSpc>
                <a:spcPct val="150000"/>
              </a:lnSpc>
            </a:pPr>
            <a:r>
              <a:rPr lang="sl-SI" sz="2400" dirty="0" smtClean="0">
                <a:latin typeface="Arial" pitchFamily="34" charset="0"/>
                <a:cs typeface="Arial" pitchFamily="34" charset="0"/>
              </a:rPr>
              <a:t>opera, balet, opereta in muzikal.</a:t>
            </a:r>
            <a:endParaRPr lang="sl-SI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8194" name="Picture 2" descr="Brilliant Opera - Bucharest National Opera House, Bucharest 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2357430"/>
            <a:ext cx="6948549" cy="3929090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</p:spTree>
    <p:extLst>
      <p:ext uri="{BB962C8B-B14F-4D97-AF65-F5344CB8AC3E}">
        <p14:creationId xmlns:p14="http://schemas.microsoft.com/office/powerpoint/2010/main" val="780356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48640" indent="-411480" algn="ctr">
              <a:lnSpc>
                <a:spcPct val="150000"/>
              </a:lnSpc>
              <a:spcBef>
                <a:spcPts val="672"/>
              </a:spcBef>
              <a:buClr>
                <a:schemeClr val="tx1"/>
              </a:buClr>
              <a:buSzPct val="65000"/>
              <a:buNone/>
            </a:pPr>
            <a:endParaRPr lang="sl-SI" sz="2800" b="1" cap="all" dirty="0" smtClean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  <a:p>
            <a:pPr marL="548640" indent="-411480" algn="ctr">
              <a:lnSpc>
                <a:spcPct val="150000"/>
              </a:lnSpc>
              <a:spcBef>
                <a:spcPts val="672"/>
              </a:spcBef>
              <a:buClr>
                <a:schemeClr val="tx1"/>
              </a:buClr>
              <a:buSzPct val="65000"/>
              <a:buNone/>
            </a:pPr>
            <a:r>
              <a:rPr lang="sl-SI" sz="2800" b="1" cap="all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PLES</a:t>
            </a:r>
            <a:r>
              <a:rPr lang="en-US" sz="2800" cap="all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l-SI" sz="2800" cap="all" dirty="0" smtClean="0">
                <a:latin typeface="Arial" pitchFamily="34" charset="0"/>
                <a:cs typeface="Arial" pitchFamily="34" charset="0"/>
              </a:rPr>
              <a:t>ima </a:t>
            </a:r>
            <a:r>
              <a:rPr lang="en-US" sz="2800" cap="all" dirty="0" err="1" smtClean="0">
                <a:latin typeface="Arial" pitchFamily="34" charset="0"/>
                <a:cs typeface="Arial" pitchFamily="34" charset="0"/>
              </a:rPr>
              <a:t>pomembno</a:t>
            </a:r>
            <a:r>
              <a:rPr lang="en-US" sz="2800" cap="all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cap="all" dirty="0" err="1" smtClean="0">
                <a:latin typeface="Arial" pitchFamily="34" charset="0"/>
                <a:cs typeface="Arial" pitchFamily="34" charset="0"/>
              </a:rPr>
              <a:t>vlogo</a:t>
            </a:r>
            <a:r>
              <a:rPr lang="en-US" sz="2800" cap="all" dirty="0" smtClean="0">
                <a:latin typeface="Arial" pitchFamily="34" charset="0"/>
                <a:cs typeface="Arial" pitchFamily="34" charset="0"/>
              </a:rPr>
              <a:t> v</a:t>
            </a:r>
            <a:r>
              <a:rPr lang="sl-SI" sz="2800" cap="all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marL="548640" indent="-411480" algn="ctr">
              <a:lnSpc>
                <a:spcPct val="150000"/>
              </a:lnSpc>
              <a:spcBef>
                <a:spcPts val="672"/>
              </a:spcBef>
              <a:buClr>
                <a:schemeClr val="tx1"/>
              </a:buClr>
              <a:buSzPct val="65000"/>
              <a:buNone/>
            </a:pPr>
            <a:r>
              <a:rPr lang="en-US" sz="2800" cap="all" dirty="0" err="1" smtClean="0">
                <a:latin typeface="Arial" pitchFamily="34" charset="0"/>
                <a:cs typeface="Arial" pitchFamily="34" charset="0"/>
              </a:rPr>
              <a:t>glasbeno</a:t>
            </a:r>
            <a:r>
              <a:rPr lang="en-US" sz="2800" cap="all" dirty="0" smtClean="0">
                <a:latin typeface="Arial" pitchFamily="34" charset="0"/>
                <a:cs typeface="Arial" pitchFamily="34" charset="0"/>
              </a:rPr>
              <a:t> - </a:t>
            </a:r>
            <a:r>
              <a:rPr lang="en-US" sz="2800" cap="all" dirty="0" err="1" smtClean="0">
                <a:latin typeface="Arial" pitchFamily="34" charset="0"/>
                <a:cs typeface="Arial" pitchFamily="34" charset="0"/>
              </a:rPr>
              <a:t>gledaliških</a:t>
            </a:r>
            <a:r>
              <a:rPr lang="en-US" sz="2800" cap="all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cap="all" dirty="0" err="1" smtClean="0">
                <a:latin typeface="Arial" pitchFamily="34" charset="0"/>
                <a:cs typeface="Arial" pitchFamily="34" charset="0"/>
              </a:rPr>
              <a:t>oblikah</a:t>
            </a:r>
            <a:r>
              <a:rPr lang="sl-SI" sz="2800" cap="all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en-US" sz="2800" cap="all" dirty="0" smtClean="0">
                <a:latin typeface="Arial" pitchFamily="34" charset="0"/>
                <a:cs typeface="Arial" pitchFamily="34" charset="0"/>
              </a:rPr>
              <a:t> </a:t>
            </a:r>
            <a:endParaRPr lang="sl-SI" sz="2800" cap="all" dirty="0" smtClean="0">
              <a:latin typeface="Arial" pitchFamily="34" charset="0"/>
              <a:cs typeface="Arial" pitchFamily="34" charset="0"/>
            </a:endParaRPr>
          </a:p>
          <a:p>
            <a:pPr marL="548640" indent="-411480">
              <a:lnSpc>
                <a:spcPct val="150000"/>
              </a:lnSpc>
              <a:spcBef>
                <a:spcPts val="672"/>
              </a:spcBef>
            </a:pPr>
            <a:endParaRPr lang="sl-SI" sz="2800" cap="all" dirty="0" smtClean="0">
              <a:latin typeface="Arial" pitchFamily="34" charset="0"/>
              <a:cs typeface="Arial" pitchFamily="34" charset="0"/>
            </a:endParaRPr>
          </a:p>
          <a:p>
            <a:pPr marL="548640" indent="-411480">
              <a:lnSpc>
                <a:spcPct val="150000"/>
              </a:lnSpc>
              <a:spcBef>
                <a:spcPts val="672"/>
              </a:spcBef>
            </a:pPr>
            <a:endParaRPr lang="sl-SI" sz="2800" cap="all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endParaRPr lang="sl-SI" sz="2800" cap="all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BALET</a:t>
            </a:r>
            <a:endParaRPr lang="sl-SI" dirty="0"/>
          </a:p>
        </p:txBody>
      </p:sp>
      <p:sp>
        <p:nvSpPr>
          <p:cNvPr id="4" name="Ograda vsebine 2"/>
          <p:cNvSpPr txBox="1">
            <a:spLocks/>
          </p:cNvSpPr>
          <p:nvPr/>
        </p:nvSpPr>
        <p:spPr>
          <a:xfrm>
            <a:off x="1588008" y="16002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548640" marR="0" lvl="0" indent="-411480" algn="ctr" defTabSz="914400" rtl="0" eaLnBrk="1" fontAlgn="auto" latinLnBrk="0" hangingPunct="1">
              <a:lnSpc>
                <a:spcPct val="150000"/>
              </a:lnSpc>
              <a:spcBef>
                <a:spcPts val="672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endParaRPr kumimoji="0" lang="sl-SI" sz="28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548640" marR="0" lvl="0" indent="-411480" algn="ctr" defTabSz="914400" rtl="0" eaLnBrk="1" fontAlgn="auto" latinLnBrk="0" hangingPunct="1">
              <a:lnSpc>
                <a:spcPct val="150000"/>
              </a:lnSpc>
              <a:spcBef>
                <a:spcPts val="672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sl-SI" sz="2800" b="0" i="0" u="none" strike="noStrike" kern="1200" cap="all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Pri </a:t>
            </a:r>
            <a:r>
              <a:rPr kumimoji="0" lang="sl-SI" sz="2800" i="0" u="none" strike="noStrike" kern="1200" cap="all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BALETU</a:t>
            </a:r>
            <a:r>
              <a:rPr kumimoji="0" lang="sl-SI" sz="2800" b="0" i="0" u="none" strike="noStrike" kern="1200" cap="all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g</a:t>
            </a:r>
            <a:r>
              <a:rPr kumimoji="0" lang="en-US" sz="2800" b="0" i="0" u="none" strike="noStrike" kern="1200" cap="all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re </a:t>
            </a:r>
            <a:r>
              <a:rPr kumimoji="0" lang="en-US" sz="2800" b="0" i="0" u="none" strike="noStrike" kern="1200" cap="all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za</a:t>
            </a:r>
            <a:r>
              <a:rPr kumimoji="0" lang="en-US" sz="2800" b="0" i="0" u="none" strike="noStrike" kern="1200" cap="all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2800" b="0" i="0" u="none" strike="noStrike" kern="1200" cap="all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posebno</a:t>
            </a:r>
            <a:endParaRPr lang="sl-SI" sz="2800" cap="all" dirty="0" smtClean="0">
              <a:latin typeface="Arial" pitchFamily="34" charset="0"/>
              <a:cs typeface="Arial" pitchFamily="34" charset="0"/>
            </a:endParaRPr>
          </a:p>
          <a:p>
            <a:pPr marL="548640" marR="0" lvl="0" indent="-411480" algn="ctr" defTabSz="914400" rtl="0" eaLnBrk="1" fontAlgn="auto" latinLnBrk="0" hangingPunct="1">
              <a:lnSpc>
                <a:spcPct val="150000"/>
              </a:lnSpc>
              <a:spcBef>
                <a:spcPts val="672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2800" b="0" i="0" u="none" strike="noStrike" kern="1200" cap="all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govorico</a:t>
            </a:r>
            <a:r>
              <a:rPr kumimoji="0" lang="en-US" sz="2800" b="0" i="0" u="none" strike="noStrike" kern="1200" cap="all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2800" b="0" i="0" u="none" strike="noStrike" kern="1200" cap="all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gibov</a:t>
            </a:r>
            <a:r>
              <a:rPr kumimoji="0" lang="en-US" sz="2800" b="0" i="0" u="none" strike="noStrike" kern="1200" cap="all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, s </a:t>
            </a:r>
            <a:r>
              <a:rPr kumimoji="0" lang="en-US" sz="2800" b="0" i="0" u="none" strike="noStrike" kern="1200" cap="all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katero</a:t>
            </a:r>
            <a:r>
              <a:rPr kumimoji="0" lang="en-US" sz="2800" b="0" i="0" u="none" strike="noStrike" kern="1200" cap="all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2800" b="0" i="0" u="none" strike="noStrike" kern="1200" cap="all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umetniki</a:t>
            </a:r>
            <a:r>
              <a:rPr kumimoji="0" lang="en-US" sz="2800" b="0" i="0" u="none" strike="noStrike" kern="1200" cap="all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endParaRPr kumimoji="0" lang="sl-SI" sz="2800" b="0" i="0" u="none" strike="noStrike" kern="1200" cap="all" spc="0" normalizeH="0" baseline="0" noProof="0" dirty="0" smtClean="0">
              <a:ln>
                <a:noFill/>
              </a:ln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548640" marR="0" lvl="0" indent="-411480" algn="ctr" defTabSz="914400" rtl="0" eaLnBrk="1" fontAlgn="auto" latinLnBrk="0" hangingPunct="1">
              <a:lnSpc>
                <a:spcPct val="150000"/>
              </a:lnSpc>
              <a:spcBef>
                <a:spcPts val="672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2800" b="0" i="0" u="none" strike="noStrike" kern="1200" cap="all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izrazijo</a:t>
            </a:r>
            <a:r>
              <a:rPr kumimoji="0" lang="en-US" sz="2800" b="0" i="0" u="none" strike="noStrike" kern="1200" cap="all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2800" b="0" i="0" u="none" strike="noStrike" kern="1200" cap="all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glasbo</a:t>
            </a:r>
            <a:r>
              <a:rPr kumimoji="0" lang="en-US" sz="2800" b="0" i="0" u="none" strike="noStrike" kern="1200" cap="all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in </a:t>
            </a:r>
            <a:r>
              <a:rPr kumimoji="0" lang="en-US" sz="2800" b="0" i="0" u="none" strike="noStrike" kern="1200" cap="all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vsebino</a:t>
            </a:r>
            <a:r>
              <a:rPr kumimoji="0" lang="en-US" sz="2800" b="0" i="0" u="none" strike="noStrike" kern="1200" cap="all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. </a:t>
            </a:r>
            <a:endParaRPr kumimoji="0" lang="sl-SI" sz="2800" b="0" i="0" u="none" strike="noStrike" kern="1200" cap="all" spc="0" normalizeH="0" baseline="0" noProof="0" dirty="0" smtClean="0">
              <a:ln>
                <a:noFill/>
              </a:ln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65760" marR="0" lvl="0" indent="-283464" algn="ctr" defTabSz="914400" rtl="0" eaLnBrk="1" fontAlgn="auto" latinLnBrk="0" hangingPunct="1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endParaRPr kumimoji="0" lang="sl-SI" sz="28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1538" y="274638"/>
            <a:ext cx="7615262" cy="1225536"/>
          </a:xfrm>
        </p:spPr>
        <p:txBody>
          <a:bodyPr>
            <a:normAutofit fontScale="90000"/>
          </a:bodyPr>
          <a:lstStyle/>
          <a:p>
            <a:r>
              <a:rPr lang="sl-SI" dirty="0" smtClean="0">
                <a:solidFill>
                  <a:schemeClr val="accent5"/>
                </a:solidFill>
              </a:rPr>
              <a:t>BALETNI BONTON IN OPREMA</a:t>
            </a:r>
            <a:r>
              <a:rPr lang="sl-SI" dirty="0" smtClean="0"/>
              <a:t/>
            </a:r>
            <a:br>
              <a:rPr lang="sl-SI" dirty="0" smtClean="0"/>
            </a:br>
            <a:r>
              <a:rPr lang="sl-SI" sz="2400" dirty="0" smtClean="0"/>
              <a:t>Poglej si spodnji posnetek.</a:t>
            </a:r>
            <a:endParaRPr lang="sl-SI" dirty="0"/>
          </a:p>
        </p:txBody>
      </p:sp>
      <p:pic>
        <p:nvPicPr>
          <p:cNvPr id="4" name="Content Placeholder 3" descr="prenos (3)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6072198" y="4924425"/>
            <a:ext cx="2362200" cy="19335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2285984" y="1600200"/>
            <a:ext cx="6400816" cy="4525963"/>
          </a:xfrm>
        </p:spPr>
        <p:txBody>
          <a:bodyPr/>
          <a:lstStyle/>
          <a:p>
            <a:pPr>
              <a:buNone/>
            </a:pPr>
            <a:r>
              <a:rPr lang="en-US" sz="2000" u="sng" dirty="0" smtClean="0">
                <a:hlinkClick r:id="rId3"/>
              </a:rPr>
              <a:t>http://www.youtube.com/watch?v=9qCHS__-htg</a:t>
            </a:r>
            <a:endParaRPr lang="sl-SI" sz="2000" dirty="0" smtClean="0"/>
          </a:p>
          <a:p>
            <a:endParaRPr lang="sl-SI" dirty="0"/>
          </a:p>
        </p:txBody>
      </p:sp>
      <p:pic>
        <p:nvPicPr>
          <p:cNvPr id="6" name="Picture 5" descr="images (1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857488" y="3214686"/>
            <a:ext cx="2798157" cy="198043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Picture 8" descr="images (2)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715008" y="2571744"/>
            <a:ext cx="2676525" cy="17049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" name="Picture 9" descr="images (3)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071538" y="3143248"/>
            <a:ext cx="1962150" cy="23336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214414" y="274638"/>
            <a:ext cx="7719274" cy="1143000"/>
          </a:xfrm>
        </p:spPr>
        <p:txBody>
          <a:bodyPr>
            <a:normAutofit fontScale="90000"/>
          </a:bodyPr>
          <a:lstStyle/>
          <a:p>
            <a:r>
              <a:rPr lang="sl-SI" dirty="0" smtClean="0">
                <a:solidFill>
                  <a:schemeClr val="accent5"/>
                </a:solidFill>
              </a:rPr>
              <a:t>BALETNA PREDSTAVA</a:t>
            </a:r>
            <a:br>
              <a:rPr lang="sl-SI" dirty="0" smtClean="0">
                <a:solidFill>
                  <a:schemeClr val="accent5"/>
                </a:solidFill>
              </a:rPr>
            </a:br>
            <a:r>
              <a:rPr lang="sl-SI" u="sng" dirty="0" smtClean="0">
                <a:solidFill>
                  <a:schemeClr val="accent5"/>
                </a:solidFill>
              </a:rPr>
              <a:t>LABODJE JEZERO</a:t>
            </a:r>
            <a:endParaRPr lang="sl-SI" u="sng" dirty="0">
              <a:solidFill>
                <a:schemeClr val="accent5"/>
              </a:solidFill>
            </a:endParaRP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1071538" y="1571612"/>
            <a:ext cx="7790712" cy="4800600"/>
          </a:xfrm>
        </p:spPr>
        <p:txBody>
          <a:bodyPr/>
          <a:lstStyle/>
          <a:p>
            <a:pPr>
              <a:buNone/>
            </a:pPr>
            <a:r>
              <a:rPr lang="sl-SI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To je eden najbolj znanih baletov vseh časov.</a:t>
            </a:r>
          </a:p>
          <a:p>
            <a:pPr>
              <a:buNone/>
            </a:pPr>
            <a:endParaRPr lang="sl-SI" dirty="0"/>
          </a:p>
        </p:txBody>
      </p:sp>
      <p:sp>
        <p:nvSpPr>
          <p:cNvPr id="4" name="Rectangle 1"/>
          <p:cNvSpPr txBox="1">
            <a:spLocks noChangeArrowheads="1"/>
          </p:cNvSpPr>
          <p:nvPr/>
        </p:nvSpPr>
        <p:spPr bwMode="auto">
          <a:xfrm>
            <a:off x="1500166" y="2500306"/>
            <a:ext cx="7215238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Calibri" pitchFamily="34" charset="0"/>
                <a:cs typeface="Arial" pitchFamily="34" charset="0"/>
              </a:rPr>
              <a:t>Balet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Calibri" pitchFamily="34" charset="0"/>
                <a:cs typeface="Arial" pitchFamily="34" charset="0"/>
              </a:rPr>
              <a:t>: 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Calibri" pitchFamily="34" charset="0"/>
                <a:cs typeface="Arial" pitchFamily="34" charset="0"/>
              </a:rPr>
              <a:t>LABODJE JEZERO</a:t>
            </a:r>
            <a:endParaRPr kumimoji="0" lang="sl-SI" sz="18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Calibri" pitchFamily="34" charset="0"/>
                <a:cs typeface="Arial" pitchFamily="34" charset="0"/>
              </a:rPr>
              <a:t>Glasba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Calibri" pitchFamily="34" charset="0"/>
                <a:cs typeface="Arial" pitchFamily="34" charset="0"/>
              </a:rPr>
              <a:t>: 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Calibri" pitchFamily="34" charset="0"/>
                <a:cs typeface="Arial" pitchFamily="34" charset="0"/>
              </a:rPr>
              <a:t>Peter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Calibri" pitchFamily="34" charset="0"/>
                <a:cs typeface="Arial" pitchFamily="34" charset="0"/>
              </a:rPr>
              <a:t>Iljič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Calibri" pitchFamily="34" charset="0"/>
                <a:cs typeface="Arial" pitchFamily="34" charset="0"/>
              </a:rPr>
              <a:t>Čajkovski</a:t>
            </a:r>
            <a:endParaRPr kumimoji="0" lang="sl-SI" sz="18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Calibri" pitchFamily="34" charset="0"/>
                <a:cs typeface="Arial" pitchFamily="34" charset="0"/>
              </a:rPr>
              <a:t>Nastopajoči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Calibri" pitchFamily="34" charset="0"/>
                <a:cs typeface="Arial" pitchFamily="34" charset="0"/>
              </a:rPr>
              <a:t>:</a:t>
            </a:r>
            <a:endParaRPr kumimoji="0" lang="sl-SI" sz="18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Calibri" pitchFamily="34" charset="0"/>
                <a:cs typeface="Arial" pitchFamily="34" charset="0"/>
              </a:rPr>
              <a:t>Hudobne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Calibri" pitchFamily="34" charset="0"/>
                <a:cs typeface="Arial" pitchFamily="34" charset="0"/>
              </a:rPr>
              <a:t>osebe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Calibri" pitchFamily="34" charset="0"/>
                <a:cs typeface="Arial" pitchFamily="34" charset="0"/>
              </a:rPr>
              <a:t>: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Calibri" pitchFamily="34" charset="0"/>
                <a:cs typeface="Arial" pitchFamily="34" charset="0"/>
              </a:rPr>
              <a:t>čarovnik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Calibri" pitchFamily="34" charset="0"/>
                <a:cs typeface="Arial" pitchFamily="34" charset="0"/>
              </a:rPr>
              <a:t>Rotbart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Calibri" pitchFamily="34" charset="0"/>
                <a:cs typeface="Arial" pitchFamily="34" charset="0"/>
              </a:rPr>
              <a:t> (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Calibri" pitchFamily="34" charset="0"/>
                <a:cs typeface="Arial" pitchFamily="34" charset="0"/>
              </a:rPr>
              <a:t>rdečebradec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Calibri" pitchFamily="34" charset="0"/>
                <a:cs typeface="Arial" pitchFamily="34" charset="0"/>
              </a:rPr>
              <a:t>) in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Calibri" pitchFamily="34" charset="0"/>
                <a:cs typeface="Arial" pitchFamily="34" charset="0"/>
              </a:rPr>
              <a:t>njegova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Calibri" pitchFamily="34" charset="0"/>
                <a:cs typeface="Arial" pitchFamily="34" charset="0"/>
              </a:rPr>
              <a:t>hči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Calibri" pitchFamily="34" charset="0"/>
                <a:cs typeface="Arial" pitchFamily="34" charset="0"/>
              </a:rPr>
              <a:t>Odile</a:t>
            </a:r>
            <a:endParaRPr kumimoji="0" lang="sl-SI" sz="18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Calibri" pitchFamily="34" charset="0"/>
                <a:cs typeface="Arial" pitchFamily="34" charset="0"/>
              </a:rPr>
              <a:t>Dobre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Calibri" pitchFamily="34" charset="0"/>
                <a:cs typeface="Arial" pitchFamily="34" charset="0"/>
              </a:rPr>
              <a:t>osebe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Calibri" pitchFamily="34" charset="0"/>
                <a:cs typeface="Arial" pitchFamily="34" charset="0"/>
              </a:rPr>
              <a:t>: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Calibri" pitchFamily="34" charset="0"/>
                <a:cs typeface="Arial" pitchFamily="34" charset="0"/>
              </a:rPr>
              <a:t>Lepotica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Calibri" pitchFamily="34" charset="0"/>
                <a:cs typeface="Arial" pitchFamily="34" charset="0"/>
              </a:rPr>
              <a:t> Odette in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Calibri" pitchFamily="34" charset="0"/>
                <a:cs typeface="Arial" pitchFamily="34" charset="0"/>
              </a:rPr>
              <a:t>princ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Calibri" pitchFamily="34" charset="0"/>
                <a:cs typeface="Arial" pitchFamily="34" charset="0"/>
              </a:rPr>
              <a:t> Siegfried</a:t>
            </a: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pic>
        <p:nvPicPr>
          <p:cNvPr id="5" name="Content Placeholder 3" descr="images.jpg"/>
          <p:cNvPicPr>
            <a:picLocks noGrp="1"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28728" y="4357694"/>
            <a:ext cx="2941414" cy="221457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Content Placeholder 14" descr="prenos.jpg"/>
          <p:cNvPicPr>
            <a:picLocks noGrp="1"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143504" y="4357694"/>
            <a:ext cx="3327917" cy="221457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ctr">
              <a:lnSpc>
                <a:spcPct val="170000"/>
              </a:lnSpc>
              <a:buNone/>
            </a:pPr>
            <a:r>
              <a:rPr lang="sl-SI" sz="2400" dirty="0" smtClean="0">
                <a:solidFill>
                  <a:schemeClr val="accent3">
                    <a:lumMod val="75000"/>
                  </a:schemeClr>
                </a:solidFill>
              </a:rPr>
              <a:t>O vsebini </a:t>
            </a:r>
          </a:p>
          <a:p>
            <a:pPr algn="ctr">
              <a:lnSpc>
                <a:spcPct val="170000"/>
              </a:lnSpc>
              <a:buNone/>
            </a:pPr>
            <a:r>
              <a:rPr lang="sl-SI" sz="2400" dirty="0" smtClean="0">
                <a:solidFill>
                  <a:schemeClr val="accent3">
                    <a:lumMod val="75000"/>
                  </a:schemeClr>
                </a:solidFill>
              </a:rPr>
              <a:t>baletne predstave </a:t>
            </a:r>
          </a:p>
          <a:p>
            <a:pPr algn="ctr">
              <a:lnSpc>
                <a:spcPct val="170000"/>
              </a:lnSpc>
              <a:buNone/>
            </a:pPr>
            <a:r>
              <a:rPr lang="sl-SI" sz="2400" i="1" dirty="0" smtClean="0">
                <a:solidFill>
                  <a:schemeClr val="accent3">
                    <a:lumMod val="75000"/>
                  </a:schemeClr>
                </a:solidFill>
              </a:rPr>
              <a:t>LABODJE JEZERO</a:t>
            </a:r>
            <a:r>
              <a:rPr lang="sl-SI" sz="2400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</a:p>
          <a:p>
            <a:pPr algn="ctr">
              <a:lnSpc>
                <a:spcPct val="170000"/>
              </a:lnSpc>
              <a:buNone/>
            </a:pPr>
            <a:r>
              <a:rPr lang="sl-SI" sz="2400" dirty="0" smtClean="0">
                <a:solidFill>
                  <a:schemeClr val="accent3">
                    <a:lumMod val="75000"/>
                  </a:schemeClr>
                </a:solidFill>
              </a:rPr>
              <a:t>si preberi v učbeniku </a:t>
            </a:r>
          </a:p>
          <a:p>
            <a:pPr algn="ctr">
              <a:lnSpc>
                <a:spcPct val="170000"/>
              </a:lnSpc>
              <a:buNone/>
            </a:pPr>
            <a:r>
              <a:rPr lang="sl-SI" sz="2400" dirty="0" smtClean="0">
                <a:solidFill>
                  <a:schemeClr val="accent3">
                    <a:lumMod val="75000"/>
                  </a:schemeClr>
                </a:solidFill>
              </a:rPr>
              <a:t>na straneh 69 in 70. </a:t>
            </a:r>
          </a:p>
          <a:p>
            <a:pPr>
              <a:lnSpc>
                <a:spcPct val="170000"/>
              </a:lnSpc>
              <a:buNone/>
            </a:pPr>
            <a:endParaRPr lang="sl-SI" sz="1600" dirty="0" smtClean="0"/>
          </a:p>
          <a:p>
            <a:pPr algn="r">
              <a:lnSpc>
                <a:spcPct val="170000"/>
              </a:lnSpc>
              <a:buNone/>
            </a:pPr>
            <a:r>
              <a:rPr lang="sl-SI" dirty="0" smtClean="0"/>
              <a:t>Nato pa…</a:t>
            </a:r>
            <a:endParaRPr lang="sl-SI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2428860" y="1447800"/>
            <a:ext cx="6504828" cy="4800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l-SI" sz="2400" dirty="0" smtClean="0">
                <a:latin typeface="Arial" pitchFamily="34" charset="0"/>
                <a:cs typeface="Arial" pitchFamily="34" charset="0"/>
              </a:rPr>
              <a:t>… si celotno predstavo ali pa samo delčke </a:t>
            </a:r>
          </a:p>
          <a:p>
            <a:pPr>
              <a:buNone/>
            </a:pPr>
            <a:r>
              <a:rPr lang="sl-SI" sz="2400" dirty="0" smtClean="0">
                <a:latin typeface="Arial" pitchFamily="34" charset="0"/>
                <a:cs typeface="Arial" pitchFamily="34" charset="0"/>
              </a:rPr>
              <a:t>predstave poglej na spodnji povezavi.</a:t>
            </a:r>
          </a:p>
          <a:p>
            <a:pPr>
              <a:buNone/>
            </a:pPr>
            <a:r>
              <a:rPr lang="sl-SI" sz="2000" dirty="0" smtClean="0">
                <a:latin typeface="Arial" pitchFamily="34" charset="0"/>
                <a:cs typeface="Arial" pitchFamily="34" charset="0"/>
                <a:hlinkClick r:id="rId2"/>
              </a:rPr>
              <a:t>https://www.youtube.com/watch?v=9rJoB7y6Ncs</a:t>
            </a:r>
            <a:endParaRPr lang="sl-SI" sz="2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sl-SI" sz="2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sl-SI" sz="2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sl-SI" sz="2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sl-SI" sz="2400" dirty="0" smtClean="0">
                <a:latin typeface="Arial" pitchFamily="34" charset="0"/>
                <a:cs typeface="Arial" pitchFamily="34" charset="0"/>
              </a:rPr>
              <a:t>Poglej si tudi zanimiv ples labodov.</a:t>
            </a:r>
          </a:p>
          <a:p>
            <a:pPr>
              <a:buNone/>
            </a:pPr>
            <a:r>
              <a:rPr lang="sl-SI" sz="2000" dirty="0" smtClean="0">
                <a:latin typeface="Arial" pitchFamily="34" charset="0"/>
                <a:cs typeface="Arial" pitchFamily="34" charset="0"/>
                <a:hlinkClick r:id="rId3"/>
              </a:rPr>
              <a:t>https://www.youtube.com/watch?v=Xd2nTXsivHs</a:t>
            </a:r>
            <a:endParaRPr lang="sl-SI" sz="2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sl-SI" sz="2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sl-SI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4" descr="http://static.genspot.com/files/images/baletka/baletka_271220071243201_640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857496"/>
            <a:ext cx="2500298" cy="375957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57290" y="785794"/>
            <a:ext cx="7406640" cy="928694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50000"/>
              </a:lnSpc>
            </a:pPr>
            <a:r>
              <a:rPr lang="sl-SI" dirty="0" smtClean="0"/>
              <a:t>Sedaj pa v zvezek napiši naslov </a:t>
            </a:r>
            <a:r>
              <a:rPr lang="sl-SI" dirty="0" smtClean="0">
                <a:solidFill>
                  <a:srgbClr val="FF0000"/>
                </a:solidFill>
              </a:rPr>
              <a:t>BALET </a:t>
            </a:r>
            <a:r>
              <a:rPr lang="sl-SI" dirty="0" smtClean="0">
                <a:solidFill>
                  <a:schemeClr val="tx1"/>
                </a:solidFill>
              </a:rPr>
              <a:t>in nato z nalivnikom prepiši spodnji oblaček.  </a:t>
            </a:r>
            <a:r>
              <a:rPr lang="sl-SI" dirty="0" smtClean="0">
                <a:solidFill>
                  <a:schemeClr val="tx1"/>
                </a:solidFill>
                <a:sym typeface="Wingdings" pitchFamily="2" charset="2"/>
              </a:rPr>
              <a:t></a:t>
            </a:r>
            <a:endParaRPr lang="sl-SI" dirty="0"/>
          </a:p>
        </p:txBody>
      </p:sp>
      <p:sp>
        <p:nvSpPr>
          <p:cNvPr id="4" name="Oblak 3"/>
          <p:cNvSpPr/>
          <p:nvPr/>
        </p:nvSpPr>
        <p:spPr>
          <a:xfrm>
            <a:off x="1142976" y="1928802"/>
            <a:ext cx="7786742" cy="4286256"/>
          </a:xfrm>
          <a:prstGeom prst="cloud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sl-SI" sz="2000" dirty="0" smtClean="0"/>
              <a:t>BALET JE GLASBENO-GLEDALIŠKA PREDSTAVA, V KATERI PLESALCI MED PLESOM S POSEBNO GOVORICO GIBOV IZRAŽAJO GLASBO IN RAZLIČNE VSEBINE. </a:t>
            </a:r>
            <a:endParaRPr lang="sl-SI" sz="20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ij">
  <a:themeElements>
    <a:clrScheme name="Solsticij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ij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ij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203</TotalTime>
  <Words>175</Words>
  <Application>Microsoft Office PowerPoint</Application>
  <PresentationFormat>Diaprojekcija na zaslonu (4:3)</PresentationFormat>
  <Paragraphs>38</Paragraphs>
  <Slides>8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6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8</vt:i4>
      </vt:variant>
    </vt:vector>
  </HeadingPairs>
  <TitlesOfParts>
    <vt:vector size="15" baseType="lpstr">
      <vt:lpstr>Arial</vt:lpstr>
      <vt:lpstr>Calibri</vt:lpstr>
      <vt:lpstr>Gill Sans MT</vt:lpstr>
      <vt:lpstr>Verdana</vt:lpstr>
      <vt:lpstr>Wingdings</vt:lpstr>
      <vt:lpstr>Wingdings 2</vt:lpstr>
      <vt:lpstr>Solsticij</vt:lpstr>
      <vt:lpstr>   GLASBENO GLEDALIŠČE </vt:lpstr>
      <vt:lpstr>PowerPointova predstavitev</vt:lpstr>
      <vt:lpstr>BALET</vt:lpstr>
      <vt:lpstr>BALETNI BONTON IN OPREMA Poglej si spodnji posnetek.</vt:lpstr>
      <vt:lpstr>BALETNA PREDSTAVA LABODJE JEZERO</vt:lpstr>
      <vt:lpstr>PowerPointova predstavitev</vt:lpstr>
      <vt:lpstr>PowerPointova predstavitev</vt:lpstr>
      <vt:lpstr>PowerPointova predstavitev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GLASBENO GLEDALIŠČE</dc:title>
  <dc:creator>Mateja</dc:creator>
  <cp:lastModifiedBy>Ana</cp:lastModifiedBy>
  <cp:revision>34</cp:revision>
  <dcterms:created xsi:type="dcterms:W3CDTF">2014-05-17T16:56:26Z</dcterms:created>
  <dcterms:modified xsi:type="dcterms:W3CDTF">2020-11-17T17:12:43Z</dcterms:modified>
</cp:coreProperties>
</file>