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AC8D6"/>
    <a:srgbClr val="E0BCE6"/>
    <a:srgbClr val="FDF7FC"/>
    <a:srgbClr val="FDF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7836048"/>
      </p:ext>
    </p:extLst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8568147"/>
      </p:ext>
    </p:extLst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2840661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7431500"/>
      </p:ext>
    </p:extLst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1102340"/>
      </p:ext>
    </p:extLst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3204390"/>
      </p:ext>
    </p:extLst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515922"/>
      </p:ext>
    </p:extLst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3844120"/>
      </p:ext>
    </p:extLst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371450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292324"/>
      </p:ext>
    </p:extLst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196458"/>
      </p:ext>
    </p:extLst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2BB03-FDFF-4A30-B268-4E168ED58DDB}" type="datetimeFigureOut">
              <a:rPr lang="sl-SI" smtClean="0"/>
              <a:t>25. 11. 2020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BB62-2468-43F1-A1E9-16B0207A89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405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4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857985" y="819509"/>
            <a:ext cx="6566263" cy="1709757"/>
          </a:xfrm>
        </p:spPr>
        <p:txBody>
          <a:bodyPr>
            <a:normAutofit fontScale="90000"/>
          </a:bodyPr>
          <a:lstStyle/>
          <a:p>
            <a:r>
              <a:rPr lang="sl-SI" sz="8800" b="1" cap="all" dirty="0">
                <a:solidFill>
                  <a:srgbClr val="C00000"/>
                </a:solidFill>
              </a:rPr>
              <a:t>Pablo Picasso</a:t>
            </a:r>
            <a:br>
              <a:rPr lang="sl-SI" sz="8800" b="1" cap="all" dirty="0">
                <a:solidFill>
                  <a:srgbClr val="C00000"/>
                </a:solidFill>
              </a:rPr>
            </a:br>
            <a:r>
              <a:rPr lang="sl-SI" sz="4400" b="1" cap="all" dirty="0"/>
              <a:t> </a:t>
            </a:r>
            <a:endParaRPr lang="sl-SI" sz="8800" b="1" cap="all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099" y="2529266"/>
            <a:ext cx="2904036" cy="3416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4520054E-BCA1-4FC5-8659-0F1B6BF8A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3891" y="25292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492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6. met  - desno uho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54" y="2905777"/>
            <a:ext cx="720626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75964"/>
      </p:ext>
    </p:extLst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7. met  - levo uho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624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46" y="2905624"/>
            <a:ext cx="703135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64328"/>
      </p:ext>
    </p:extLst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Razdelitev 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2387328"/>
            <a:ext cx="6398623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sl-SI" sz="3600" cap="all" dirty="0"/>
              <a:t>S  svinčnikom  razdeli  </a:t>
            </a:r>
          </a:p>
          <a:p>
            <a:pPr marL="0" indent="0" algn="just">
              <a:buNone/>
            </a:pPr>
            <a:r>
              <a:rPr lang="sl-SI" sz="3600" cap="all" dirty="0"/>
              <a:t>obraz  na  različne  oblike. </a:t>
            </a:r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23" y="1897722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5797"/>
      </p:ext>
    </p:extLst>
  </p:cSld>
  <p:clrMapOvr>
    <a:masterClrMapping/>
  </p:clrMapOvr>
  <p:transition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3562"/>
          </a:xfrm>
        </p:spPr>
        <p:txBody>
          <a:bodyPr/>
          <a:lstStyle/>
          <a:p>
            <a:pPr algn="ctr"/>
            <a:r>
              <a:rPr lang="sl-SI" b="1" cap="all" dirty="0"/>
              <a:t>Zapolnitev 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01925" y="1311215"/>
            <a:ext cx="7461849" cy="518165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l-SI" sz="6500" cap="all" dirty="0"/>
              <a:t>Z voščenkami ali barvicami  ali </a:t>
            </a:r>
          </a:p>
          <a:p>
            <a:pPr marL="0" indent="0">
              <a:buNone/>
            </a:pPr>
            <a:r>
              <a:rPr lang="sl-SI" sz="6500" cap="all" dirty="0"/>
              <a:t>flomastri… LAHKO TUDI Z vodenimi </a:t>
            </a:r>
          </a:p>
          <a:p>
            <a:pPr marL="0" indent="0">
              <a:buNone/>
            </a:pPr>
            <a:r>
              <a:rPr lang="sl-SI" sz="6500" cap="all" dirty="0"/>
              <a:t>ali tempera BARVICAMI  </a:t>
            </a:r>
            <a:r>
              <a:rPr lang="sl-SI" sz="6500" cap="all" dirty="0" err="1"/>
              <a:t>zapolniŠ</a:t>
            </a:r>
            <a:r>
              <a:rPr lang="sl-SI" sz="6500" cap="all" dirty="0"/>
              <a:t>  </a:t>
            </a:r>
          </a:p>
          <a:p>
            <a:pPr marL="0" indent="0">
              <a:buNone/>
            </a:pPr>
            <a:r>
              <a:rPr lang="sl-SI" sz="6500" cap="all" dirty="0"/>
              <a:t>te  oblike.</a:t>
            </a:r>
          </a:p>
          <a:p>
            <a:pPr marL="0" indent="0">
              <a:buNone/>
            </a:pPr>
            <a:endParaRPr lang="sl-SI" sz="4200" cap="all" dirty="0"/>
          </a:p>
          <a:p>
            <a:pPr marL="0" indent="0">
              <a:buNone/>
            </a:pPr>
            <a:r>
              <a:rPr lang="sl-SI" sz="6500" cap="all" dirty="0"/>
              <a:t>Sama sem izbrala zapolnitev z </a:t>
            </a:r>
          </a:p>
          <a:p>
            <a:pPr marL="0" indent="0">
              <a:buNone/>
            </a:pPr>
            <a:r>
              <a:rPr lang="sl-SI" sz="6500" cap="all" dirty="0"/>
              <a:t>različnimi črtami IN BARVAMI. </a:t>
            </a:r>
          </a:p>
          <a:p>
            <a:pPr marL="0" indent="0">
              <a:buNone/>
            </a:pPr>
            <a:endParaRPr lang="sl-SI" sz="4200" cap="all" dirty="0"/>
          </a:p>
          <a:p>
            <a:pPr marL="0" indent="0">
              <a:buNone/>
            </a:pPr>
            <a:r>
              <a:rPr lang="sl-SI" sz="5800" b="1" cap="all" dirty="0"/>
              <a:t>Pazi, da ne boš izbral/a temnih</a:t>
            </a:r>
          </a:p>
          <a:p>
            <a:pPr marL="0" indent="0">
              <a:buNone/>
            </a:pPr>
            <a:r>
              <a:rPr lang="sl-SI" sz="5800" b="1" cap="all" dirty="0"/>
              <a:t>barv, saj se sicer prej narisana</a:t>
            </a:r>
          </a:p>
          <a:p>
            <a:pPr marL="0" indent="0">
              <a:buNone/>
            </a:pPr>
            <a:r>
              <a:rPr lang="sl-SI" sz="5800" b="1" cap="all" dirty="0"/>
              <a:t>čutila, ne bodo videla.</a:t>
            </a:r>
          </a:p>
          <a:p>
            <a:pPr marL="0" indent="0" algn="just">
              <a:buNone/>
            </a:pPr>
            <a:endParaRPr lang="sl-SI" dirty="0"/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690688"/>
            <a:ext cx="3375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6885"/>
      </p:ext>
    </p:extLst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Nekaj smo pozabili!</a:t>
            </a:r>
            <a:br>
              <a:rPr lang="sl-SI" b="1" cap="all" dirty="0"/>
            </a:b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139351" y="1540504"/>
            <a:ext cx="4559431" cy="4351338"/>
          </a:xfrm>
        </p:spPr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600" dirty="0"/>
              <a:t>DORIŠI  LASE.</a:t>
            </a:r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729" y="1391842"/>
            <a:ext cx="3582026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57531"/>
      </p:ext>
    </p:extLst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4454" y="1825624"/>
            <a:ext cx="6605616" cy="4731929"/>
          </a:xfrm>
        </p:spPr>
        <p:txBody>
          <a:bodyPr/>
          <a:lstStyle/>
          <a:p>
            <a:pPr marL="0" indent="0">
              <a:buNone/>
            </a:pPr>
            <a:r>
              <a:rPr lang="sl-SI" sz="3600" cap="all" dirty="0"/>
              <a:t>Vsak umetnik svojo umetnino poimenuje in ji doda svoj podpis. </a:t>
            </a:r>
          </a:p>
          <a:p>
            <a:pPr marL="0" indent="0">
              <a:buNone/>
            </a:pPr>
            <a:endParaRPr lang="sl-SI" sz="3600" cap="all" dirty="0"/>
          </a:p>
          <a:p>
            <a:pPr marL="0" indent="0">
              <a:buNone/>
            </a:pPr>
            <a:r>
              <a:rPr lang="sl-SI" sz="3600" cap="all" dirty="0"/>
              <a:t>To je tudi tvoja naloga sedaj. </a:t>
            </a:r>
          </a:p>
          <a:p>
            <a:pPr marL="0" indent="0" algn="just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7364" y="1690688"/>
            <a:ext cx="3375000" cy="4500000"/>
          </a:xfrm>
          <a:prstGeom prst="rect">
            <a:avLst/>
          </a:prstGeom>
        </p:spPr>
      </p:pic>
      <p:sp>
        <p:nvSpPr>
          <p:cNvPr id="6" name="Naslov 5">
            <a:extLst>
              <a:ext uri="{FF2B5EF4-FFF2-40B4-BE49-F238E27FC236}">
                <a16:creationId xmlns:a16="http://schemas.microsoft.com/office/drawing/2014/main" id="{1A9698F5-709A-4CB6-B549-068B2A35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2832772"/>
      </p:ext>
    </p:extLst>
  </p:cSld>
  <p:clrMapOvr>
    <a:masterClrMapping/>
  </p:clrMapOvr>
  <p:transition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" y="234543"/>
            <a:ext cx="2556838" cy="309294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51" y="234543"/>
            <a:ext cx="2549232" cy="309294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371" y="234543"/>
            <a:ext cx="2505288" cy="309294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547" y="234543"/>
            <a:ext cx="2541373" cy="309294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59" y="3631475"/>
            <a:ext cx="2523970" cy="301779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251" y="3631475"/>
            <a:ext cx="2549232" cy="301779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805" y="3631475"/>
            <a:ext cx="2491049" cy="301779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176" y="3631475"/>
            <a:ext cx="2522743" cy="30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87956"/>
      </p:ext>
    </p:extLst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Kaj potrebuješ? 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563983" y="1539475"/>
            <a:ext cx="8628017" cy="4351338"/>
          </a:xfrm>
        </p:spPr>
        <p:txBody>
          <a:bodyPr>
            <a:normAutofit/>
          </a:bodyPr>
          <a:lstStyle/>
          <a:p>
            <a:r>
              <a:rPr lang="sl-SI" sz="3600" cap="all" dirty="0"/>
              <a:t>list</a:t>
            </a:r>
            <a:r>
              <a:rPr lang="sl-SI" sz="3200" cap="all" dirty="0"/>
              <a:t> </a:t>
            </a:r>
          </a:p>
          <a:p>
            <a:pPr marL="0" indent="0">
              <a:buNone/>
            </a:pPr>
            <a:r>
              <a:rPr lang="sl-SI" sz="3200" cap="all" dirty="0"/>
              <a:t>risalni list ali barvni papir -</a:t>
            </a:r>
            <a:r>
              <a:rPr lang="sl-SI" cap="all" dirty="0"/>
              <a:t>velik ali manjši</a:t>
            </a:r>
          </a:p>
          <a:p>
            <a:pPr marL="0" indent="0">
              <a:buNone/>
            </a:pPr>
            <a:endParaRPr lang="sl-SI" sz="500" cap="all" dirty="0"/>
          </a:p>
          <a:p>
            <a:r>
              <a:rPr lang="sl-SI" sz="3600" cap="all" dirty="0"/>
              <a:t>Svinčnik</a:t>
            </a:r>
          </a:p>
          <a:p>
            <a:endParaRPr lang="sl-SI" sz="500" cap="all" dirty="0"/>
          </a:p>
          <a:p>
            <a:r>
              <a:rPr lang="sl-SI" sz="3600" cap="all" dirty="0"/>
              <a:t>črn (temen) flomaster</a:t>
            </a:r>
          </a:p>
          <a:p>
            <a:endParaRPr lang="sl-SI" sz="500" cap="all" dirty="0"/>
          </a:p>
          <a:p>
            <a:r>
              <a:rPr lang="sl-SI" sz="3600" cap="all" dirty="0"/>
              <a:t>igralna kocka</a:t>
            </a:r>
          </a:p>
          <a:p>
            <a:endParaRPr lang="sl-SI" dirty="0"/>
          </a:p>
          <a:p>
            <a:pPr marL="0" indent="0">
              <a:buNone/>
            </a:pPr>
            <a:endParaRPr lang="sl-SI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549"/>
            <a:ext cx="3375000" cy="4500000"/>
          </a:xfrm>
          <a:prstGeom prst="rect">
            <a:avLst/>
          </a:prstGeom>
        </p:spPr>
      </p:pic>
      <p:sp>
        <p:nvSpPr>
          <p:cNvPr id="5" name="Naslov 1"/>
          <p:cNvSpPr txBox="1">
            <a:spLocks/>
          </p:cNvSpPr>
          <p:nvPr/>
        </p:nvSpPr>
        <p:spPr>
          <a:xfrm>
            <a:off x="3563983" y="2542268"/>
            <a:ext cx="7526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3946089888"/>
      </p:ext>
    </p:extLst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cap="all" dirty="0"/>
              <a:t>Navodila</a:t>
            </a:r>
            <a:endParaRPr lang="sl-SI" b="1" cap="all" dirty="0">
              <a:solidFill>
                <a:srgbClr val="C00000"/>
              </a:solidFill>
            </a:endParaRPr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396815" y="1509623"/>
            <a:ext cx="10956985" cy="46673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sl-SI" sz="3600" b="1" cap="all" dirty="0"/>
              <a:t>PREIZKUSI  SE   V  VLOGI umetnika, </a:t>
            </a:r>
            <a:r>
              <a:rPr lang="sl-SI" sz="3600" b="1" cap="all" dirty="0" err="1"/>
              <a:t>umetnicE</a:t>
            </a:r>
            <a:r>
              <a:rPr lang="sl-SI" sz="3600" b="1" cap="all" dirty="0"/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sz="1000" b="1" cap="all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Igralna kocka ti bo pomagala ustvariti podobno umetnino,  kot  jih  je  ustvarjal  Picasso.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sz="1000" cap="all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Tvoja naloga je, da slediš navodilom.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sl-SI" sz="3600" cap="all" dirty="0"/>
              <a:t>Zdaj pa – VRZI KOCKO!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2165866"/>
      </p:ext>
    </p:extLst>
  </p:cSld>
  <p:clrMapOvr>
    <a:masterClrMapping/>
  </p:clrMapOvr>
  <p:transition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/>
          <a:lstStyle/>
          <a:p>
            <a:pPr algn="ctr"/>
            <a:r>
              <a:rPr lang="sl-SI" b="1" cap="all" dirty="0"/>
              <a:t>1. met  - oblika obraza 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685" y="1825624"/>
            <a:ext cx="3375115" cy="4500153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61" y="2905700"/>
            <a:ext cx="669217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81203"/>
      </p:ext>
    </p:extLst>
  </p:cSld>
  <p:clrMapOvr>
    <a:masterClrMapping/>
  </p:clrMapOvr>
  <p:transition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2. met  - levo oko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05777"/>
            <a:ext cx="706521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0499"/>
      </p:ext>
    </p:extLst>
  </p:cSld>
  <p:clrMapOvr>
    <a:masterClrMapping/>
  </p:clrMapOvr>
  <p:transition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3. met  - desno oko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624"/>
            <a:ext cx="3375000" cy="450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65" y="2905624"/>
            <a:ext cx="6908571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41591"/>
      </p:ext>
    </p:extLst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4. met  - nos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800" y="1825777"/>
            <a:ext cx="3375000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03" y="2905777"/>
            <a:ext cx="72891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18085"/>
      </p:ext>
    </p:extLst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87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l-SI" b="1" cap="all" dirty="0"/>
              <a:t>5. met  - usta</a:t>
            </a:r>
            <a:br>
              <a:rPr lang="sl-SI" b="1" dirty="0"/>
            </a:br>
            <a:endParaRPr lang="sl-SI" b="1" dirty="0">
              <a:solidFill>
                <a:srgbClr val="C00000"/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799" y="1825624"/>
            <a:ext cx="3375001" cy="450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09" y="2905624"/>
            <a:ext cx="749041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91514"/>
      </p:ext>
    </p:extLst>
  </p:cSld>
  <p:clrMapOvr>
    <a:masterClrMapping/>
  </p:clrMapOvr>
  <p:transition>
    <p:circle/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186</Words>
  <Application>Microsoft Office PowerPoint</Application>
  <PresentationFormat>Širokozaslonsko</PresentationFormat>
  <Paragraphs>45</Paragraphs>
  <Slides>15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Pablo Picasso  </vt:lpstr>
      <vt:lpstr>PowerPointova predstavitev</vt:lpstr>
      <vt:lpstr>Kaj potrebuješ?  </vt:lpstr>
      <vt:lpstr>Navodila</vt:lpstr>
      <vt:lpstr>1. met  - oblika obraza  </vt:lpstr>
      <vt:lpstr>2. met  - levo oko </vt:lpstr>
      <vt:lpstr>3. met  - desno oko </vt:lpstr>
      <vt:lpstr>4. met  - nos </vt:lpstr>
      <vt:lpstr>5. met  - usta </vt:lpstr>
      <vt:lpstr>6. met  - desno uho </vt:lpstr>
      <vt:lpstr>7. met  - levo uho </vt:lpstr>
      <vt:lpstr>Razdelitev </vt:lpstr>
      <vt:lpstr>Zapolnitev </vt:lpstr>
      <vt:lpstr>Nekaj smo pozabili! </vt:lpstr>
      <vt:lpstr>PowerPointova predstavitev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Pablo Picasso</dc:title>
  <dc:creator>zitasi@outlook.com</dc:creator>
  <cp:lastModifiedBy>Uporabnik</cp:lastModifiedBy>
  <cp:revision>19</cp:revision>
  <dcterms:created xsi:type="dcterms:W3CDTF">2020-04-20T11:43:11Z</dcterms:created>
  <dcterms:modified xsi:type="dcterms:W3CDTF">2020-11-25T10:36:32Z</dcterms:modified>
</cp:coreProperties>
</file>