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C48593-771C-42AB-B470-5756BDE9EA6D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2FBD30-4A84-41BD-AD5E-28809F7DF48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 advTm="23000">
        <p:sndAc>
          <p:endSnd/>
        </p:sndAc>
      </p:transition>
    </mc:Choice>
    <mc:Fallback xmlns="">
      <p:transition advTm="23000">
        <p:sndAc>
          <p:endSnd/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3.m4a"/><Relationship Id="rId7" Type="http://schemas.openxmlformats.org/officeDocument/2006/relationships/image" Target="../media/image13.jpe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acStPqKVlf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5400" b="1" dirty="0"/>
              <a:t>ORODJA IN STROJI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SPOZNAVANJE OKOLJA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D8236DEC-2025-464C-B312-332194B972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105273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1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24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VRT OBDELUJEMO Z </a:t>
            </a:r>
            <a:r>
              <a:rPr lang="sl-SI" b="1" dirty="0">
                <a:solidFill>
                  <a:srgbClr val="FF0000"/>
                </a:solidFill>
              </a:rPr>
              <a:t>ORODJI</a:t>
            </a:r>
            <a:r>
              <a:rPr lang="sl-SI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314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3642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SAMOKOLNICA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0" y="4581128"/>
            <a:ext cx="1276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255" y="6268670"/>
            <a:ext cx="156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LOPATA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68" y="2512422"/>
            <a:ext cx="1485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4868" y="4036436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ZALIVALKA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14478"/>
            <a:ext cx="1447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0721" y="62686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MOTIKA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12422"/>
            <a:ext cx="15906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4114823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GRABLJE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43090"/>
            <a:ext cx="1638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2080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SADILNI KLIN</a:t>
            </a:r>
          </a:p>
        </p:txBody>
      </p:sp>
      <p:pic>
        <p:nvPicPr>
          <p:cNvPr id="2050" name="Picture 2" descr="Kose, grablje, vile | Ročno orodje | Vrt in okolic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905"/>
          <a:stretch/>
        </p:blipFill>
        <p:spPr bwMode="auto">
          <a:xfrm>
            <a:off x="7380312" y="4547035"/>
            <a:ext cx="1360256" cy="164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04356" y="62925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VILE</a:t>
            </a:r>
          </a:p>
        </p:txBody>
      </p:sp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260A1BB5-E6A8-4EBB-9D92-464F73AD98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55640" y="157494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839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POLJE PA OBDELUJEMO S </a:t>
            </a:r>
            <a:r>
              <a:rPr lang="sl-SI" b="1" dirty="0">
                <a:solidFill>
                  <a:srgbClr val="FF0000"/>
                </a:solidFill>
              </a:rPr>
              <a:t>STROJI</a:t>
            </a:r>
            <a:r>
              <a:rPr lang="sl-SI" dirty="0"/>
              <a:t>. </a:t>
            </a:r>
          </a:p>
        </p:txBody>
      </p:sp>
      <p:pic>
        <p:nvPicPr>
          <p:cNvPr id="2050" name="Picture 2" descr="Pregledovanje naprav za nanos fitofarmacevtskih sredstev - Testiranje  Škropilnic - dogodki v občini Križevci | MojaObčina.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60848"/>
            <a:ext cx="2736304" cy="18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74" y="38864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ŠKROPILNICA - ŠKROPI</a:t>
            </a:r>
          </a:p>
        </p:txBody>
      </p:sp>
      <p:pic>
        <p:nvPicPr>
          <p:cNvPr id="2052" name="Picture 4" descr="ER.MO DISKASTA BRANA GHIBLI | Agromehanika d.d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r="18892"/>
          <a:stretch/>
        </p:blipFill>
        <p:spPr bwMode="auto">
          <a:xfrm>
            <a:off x="4344689" y="2042204"/>
            <a:ext cx="3329337" cy="1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5201" y="39908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BRANA - RAHLJA</a:t>
            </a:r>
          </a:p>
        </p:txBody>
      </p:sp>
      <p:pic>
        <p:nvPicPr>
          <p:cNvPr id="2054" name="Picture 6" descr="Poglej temo - Plugi :: Traktor For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6" y="4379573"/>
            <a:ext cx="2552684" cy="19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6339617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PLUG - ORJE</a:t>
            </a:r>
          </a:p>
        </p:txBody>
      </p:sp>
      <p:pic>
        <p:nvPicPr>
          <p:cNvPr id="2056" name="Picture 8" descr="Kombajn - 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2" y="4417023"/>
            <a:ext cx="2586094" cy="193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7932" y="6356594"/>
            <a:ext cx="258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KOMBAJN - ŽANJE</a:t>
            </a:r>
          </a:p>
        </p:txBody>
      </p:sp>
      <p:pic>
        <p:nvPicPr>
          <p:cNvPr id="3074" name="Picture 2" descr="LS Tractor Slovenia - Generalni uvoznik za LS trak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74" y="116632"/>
            <a:ext cx="2256185" cy="17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B4ADD4E8-F016-48DA-B3E9-BE817F71BE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78759" y="22320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58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87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Razmisli...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 descr="C:\Users\Uporabnik\Desktop\vrtne škarj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76" y="2197686"/>
            <a:ext cx="7225048" cy="33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E429DBE5-ECE4-403F-8D97-F39E95863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386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8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 descr="Traktorji so delovni stroji, avtomobili prevozna sredstva - siol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056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282FC5DE-3673-4C09-BD94-75661B30E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671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2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ČE TI OSTANE KAJ ČASA, SI LAHKO POGLEDAŠ RISANKO O RADOVEDNEMU JAKU. KLIKNI NA TOLE POVEZAVO: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https://www.youtube.com/watch?v=acStPqKVlfU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489EC5CB-CED2-4A0F-B8A8-34D90E45A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473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1|4.6|1.3|3.2|1.1|2.9|2.7|3.1|1.1|8.6|1.1|4.5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4|2.3|0.9|1.4|1.9|2.8|7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1141</TotalTime>
  <Words>70</Words>
  <Application>Microsoft Office PowerPoint</Application>
  <PresentationFormat>Diaprojekcija na zaslonu (4:3)</PresentationFormat>
  <Paragraphs>18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Franklin Gothic Book</vt:lpstr>
      <vt:lpstr>Franklin Gothic Medium</vt:lpstr>
      <vt:lpstr>Wingdings 2</vt:lpstr>
      <vt:lpstr>Trek</vt:lpstr>
      <vt:lpstr>ORODJA IN STROJI</vt:lpstr>
      <vt:lpstr>PowerPointova predstavitev</vt:lpstr>
      <vt:lpstr>PowerPointova predstavitev</vt:lpstr>
      <vt:lpstr>Razmisli...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ORODJA IN STROJI</dc:title>
  <dc:creator>Uporabnik</dc:creator>
  <cp:lastModifiedBy>Uporabnik</cp:lastModifiedBy>
  <cp:revision>32</cp:revision>
  <dcterms:created xsi:type="dcterms:W3CDTF">2020-11-14T18:43:15Z</dcterms:created>
  <dcterms:modified xsi:type="dcterms:W3CDTF">2020-11-23T09:45:27Z</dcterms:modified>
</cp:coreProperties>
</file>