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62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6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206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62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4194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11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00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6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4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6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4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4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9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4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6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89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38232" y="1964267"/>
            <a:ext cx="10421894" cy="2421464"/>
          </a:xfrm>
        </p:spPr>
        <p:txBody>
          <a:bodyPr>
            <a:noAutofit/>
          </a:bodyPr>
          <a:lstStyle/>
          <a:p>
            <a:pPr algn="ctr"/>
            <a:r>
              <a:rPr lang="sl-SI" sz="12500" b="1" dirty="0"/>
              <a:t>razporejam</a:t>
            </a:r>
          </a:p>
        </p:txBody>
      </p:sp>
    </p:spTree>
    <p:extLst>
      <p:ext uri="{BB962C8B-B14F-4D97-AF65-F5344CB8AC3E}">
        <p14:creationId xmlns:p14="http://schemas.microsoft.com/office/powerpoint/2010/main" val="323952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893271" y="1397726"/>
            <a:ext cx="10400788" cy="5303520"/>
            <a:chOff x="396882" y="1397726"/>
            <a:chExt cx="10400788" cy="5303520"/>
          </a:xfrm>
        </p:grpSpPr>
        <p:grpSp>
          <p:nvGrpSpPr>
            <p:cNvPr id="6" name="Skupina 5"/>
            <p:cNvGrpSpPr/>
            <p:nvPr/>
          </p:nvGrpSpPr>
          <p:grpSpPr>
            <a:xfrm>
              <a:off x="396882" y="1397726"/>
              <a:ext cx="10400788" cy="5303520"/>
              <a:chOff x="880206" y="1920240"/>
              <a:chExt cx="10400788" cy="5303520"/>
            </a:xfrm>
          </p:grpSpPr>
          <p:sp>
            <p:nvSpPr>
              <p:cNvPr id="5" name="Elipsa 4"/>
              <p:cNvSpPr/>
              <p:nvPr/>
            </p:nvSpPr>
            <p:spPr>
              <a:xfrm>
                <a:off x="4749565" y="1920240"/>
                <a:ext cx="6531429" cy="530352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4" name="Elipsa 3"/>
              <p:cNvSpPr/>
              <p:nvPr/>
            </p:nvSpPr>
            <p:spPr>
              <a:xfrm>
                <a:off x="880206" y="1920240"/>
                <a:ext cx="6531429" cy="5303520"/>
              </a:xfrm>
              <a:prstGeom prst="ellips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sp>
          <p:nvSpPr>
            <p:cNvPr id="10" name="Prostoročno 9"/>
            <p:cNvSpPr/>
            <p:nvPr/>
          </p:nvSpPr>
          <p:spPr>
            <a:xfrm>
              <a:off x="4266241" y="1923506"/>
              <a:ext cx="1376913" cy="4251960"/>
            </a:xfrm>
            <a:custGeom>
              <a:avLst/>
              <a:gdLst>
                <a:gd name="connsiteX0" fmla="*/ 1467769 w 1559638"/>
                <a:gd name="connsiteY0" fmla="*/ 0 h 4284665"/>
                <a:gd name="connsiteX1" fmla="*/ 279049 w 1559638"/>
                <a:gd name="connsiteY1" fmla="*/ 992777 h 4284665"/>
                <a:gd name="connsiteX2" fmla="*/ 17791 w 1559638"/>
                <a:gd name="connsiteY2" fmla="*/ 2272937 h 4284665"/>
                <a:gd name="connsiteX3" fmla="*/ 618683 w 1559638"/>
                <a:gd name="connsiteY3" fmla="*/ 3540034 h 4284665"/>
                <a:gd name="connsiteX4" fmla="*/ 1480831 w 1559638"/>
                <a:gd name="connsiteY4" fmla="*/ 4219303 h 4284665"/>
                <a:gd name="connsiteX5" fmla="*/ 1467769 w 1559638"/>
                <a:gd name="connsiteY5" fmla="*/ 4219303 h 428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9638" h="4284665">
                  <a:moveTo>
                    <a:pt x="1467769" y="0"/>
                  </a:moveTo>
                  <a:cubicBezTo>
                    <a:pt x="994240" y="306977"/>
                    <a:pt x="520712" y="613954"/>
                    <a:pt x="279049" y="992777"/>
                  </a:cubicBezTo>
                  <a:cubicBezTo>
                    <a:pt x="37386" y="1371600"/>
                    <a:pt x="-38815" y="1848394"/>
                    <a:pt x="17791" y="2272937"/>
                  </a:cubicBezTo>
                  <a:cubicBezTo>
                    <a:pt x="74397" y="2697480"/>
                    <a:pt x="374843" y="3215640"/>
                    <a:pt x="618683" y="3540034"/>
                  </a:cubicBezTo>
                  <a:cubicBezTo>
                    <a:pt x="862523" y="3864428"/>
                    <a:pt x="1480831" y="4219303"/>
                    <a:pt x="1480831" y="4219303"/>
                  </a:cubicBezTo>
                  <a:cubicBezTo>
                    <a:pt x="1622345" y="4332514"/>
                    <a:pt x="1545057" y="4275908"/>
                    <a:pt x="1467769" y="4219303"/>
                  </a:cubicBezTo>
                </a:path>
              </a:pathLst>
            </a:custGeom>
            <a:ln w="38100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2" name="Pravokotnik 11"/>
          <p:cNvSpPr/>
          <p:nvPr/>
        </p:nvSpPr>
        <p:spPr>
          <a:xfrm>
            <a:off x="274320" y="1515291"/>
            <a:ext cx="1123406" cy="1045029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4" name="Raven povezovalnik 13"/>
          <p:cNvCxnSpPr/>
          <p:nvPr/>
        </p:nvCxnSpPr>
        <p:spPr>
          <a:xfrm>
            <a:off x="1071154" y="2560320"/>
            <a:ext cx="209006" cy="2481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kotnik 14"/>
          <p:cNvSpPr/>
          <p:nvPr/>
        </p:nvSpPr>
        <p:spPr>
          <a:xfrm>
            <a:off x="10789604" y="1508759"/>
            <a:ext cx="1123406" cy="1045029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6" name="Raven povezovalnik 15"/>
          <p:cNvCxnSpPr/>
          <p:nvPr/>
        </p:nvCxnSpPr>
        <p:spPr>
          <a:xfrm flipH="1">
            <a:off x="10907170" y="2553788"/>
            <a:ext cx="204009" cy="25472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Slika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846" y="2553788"/>
            <a:ext cx="1154421" cy="1201647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 rotWithShape="1">
          <a:blip r:embed="rId3"/>
          <a:srcRect t="7487" b="16074"/>
          <a:stretch/>
        </p:blipFill>
        <p:spPr>
          <a:xfrm>
            <a:off x="3539148" y="1749940"/>
            <a:ext cx="1282265" cy="1058574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03" y="1626483"/>
            <a:ext cx="1005840" cy="809579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 rotWithShape="1">
          <a:blip r:embed="rId5"/>
          <a:srcRect l="4800" t="11503" r="75952" b="62214"/>
          <a:stretch/>
        </p:blipFill>
        <p:spPr>
          <a:xfrm>
            <a:off x="2307623" y="2436062"/>
            <a:ext cx="1045029" cy="1018903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 rotWithShape="1">
          <a:blip r:embed="rId5"/>
          <a:srcRect l="60059" t="69330" r="14197" b="6746"/>
          <a:stretch/>
        </p:blipFill>
        <p:spPr>
          <a:xfrm>
            <a:off x="1591935" y="3910782"/>
            <a:ext cx="1397726" cy="927463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6714" y="4797332"/>
            <a:ext cx="1281202" cy="1091394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6727" y="4125824"/>
            <a:ext cx="1212658" cy="1131814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 rotWithShape="1">
          <a:blip r:embed="rId8"/>
          <a:srcRect b="8887"/>
          <a:stretch/>
        </p:blipFill>
        <p:spPr>
          <a:xfrm>
            <a:off x="7861753" y="1995349"/>
            <a:ext cx="1282247" cy="1339450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 rotWithShape="1">
          <a:blip r:embed="rId9"/>
          <a:srcRect b="11931"/>
          <a:stretch/>
        </p:blipFill>
        <p:spPr>
          <a:xfrm>
            <a:off x="9379626" y="3377090"/>
            <a:ext cx="1258552" cy="1067384"/>
          </a:xfrm>
          <a:prstGeom prst="rect">
            <a:avLst/>
          </a:prstGeom>
        </p:spPr>
      </p:pic>
      <p:pic>
        <p:nvPicPr>
          <p:cNvPr id="29" name="Slika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3992" y="4708706"/>
            <a:ext cx="1196723" cy="1097863"/>
          </a:xfrm>
          <a:prstGeom prst="rect">
            <a:avLst/>
          </a:prstGeom>
        </p:spPr>
      </p:pic>
      <p:pic>
        <p:nvPicPr>
          <p:cNvPr id="30" name="Slika 29"/>
          <p:cNvPicPr>
            <a:picLocks noChangeAspect="1"/>
          </p:cNvPicPr>
          <p:nvPr/>
        </p:nvPicPr>
        <p:blipFill rotWithShape="1">
          <a:blip r:embed="rId11"/>
          <a:srcRect b="6651"/>
          <a:stretch/>
        </p:blipFill>
        <p:spPr>
          <a:xfrm>
            <a:off x="10926529" y="1553888"/>
            <a:ext cx="917940" cy="1006432"/>
          </a:xfrm>
          <a:prstGeom prst="rect">
            <a:avLst/>
          </a:prstGeom>
        </p:spPr>
      </p:pic>
      <p:pic>
        <p:nvPicPr>
          <p:cNvPr id="31" name="Slika 30"/>
          <p:cNvPicPr>
            <a:picLocks noChangeAspect="1"/>
          </p:cNvPicPr>
          <p:nvPr/>
        </p:nvPicPr>
        <p:blipFill rotWithShape="1">
          <a:blip r:embed="rId3"/>
          <a:srcRect t="7487" b="16074"/>
          <a:stretch/>
        </p:blipFill>
        <p:spPr>
          <a:xfrm>
            <a:off x="0" y="-16974"/>
            <a:ext cx="1282265" cy="1058574"/>
          </a:xfrm>
          <a:prstGeom prst="rect">
            <a:avLst/>
          </a:prstGeom>
        </p:spPr>
      </p:pic>
      <p:pic>
        <p:nvPicPr>
          <p:cNvPr id="32" name="Slika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2" y="-16974"/>
            <a:ext cx="1154421" cy="1201647"/>
          </a:xfrm>
          <a:prstGeom prst="rect">
            <a:avLst/>
          </a:prstGeom>
        </p:spPr>
      </p:pic>
      <p:pic>
        <p:nvPicPr>
          <p:cNvPr id="33" name="Slika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2168" y="-14166"/>
            <a:ext cx="1212658" cy="1131814"/>
          </a:xfrm>
          <a:prstGeom prst="rect">
            <a:avLst/>
          </a:prstGeom>
        </p:spPr>
      </p:pic>
      <p:pic>
        <p:nvPicPr>
          <p:cNvPr id="34" name="Slika 33"/>
          <p:cNvPicPr>
            <a:picLocks noChangeAspect="1"/>
          </p:cNvPicPr>
          <p:nvPr/>
        </p:nvPicPr>
        <p:blipFill rotWithShape="1">
          <a:blip r:embed="rId8"/>
          <a:srcRect b="8887"/>
          <a:stretch/>
        </p:blipFill>
        <p:spPr>
          <a:xfrm>
            <a:off x="2614356" y="-19000"/>
            <a:ext cx="1282247" cy="1339450"/>
          </a:xfrm>
          <a:prstGeom prst="rect">
            <a:avLst/>
          </a:prstGeom>
        </p:spPr>
      </p:pic>
      <p:pic>
        <p:nvPicPr>
          <p:cNvPr id="35" name="Slika 34"/>
          <p:cNvPicPr>
            <a:picLocks noChangeAspect="1"/>
          </p:cNvPicPr>
          <p:nvPr/>
        </p:nvPicPr>
        <p:blipFill rotWithShape="1">
          <a:blip r:embed="rId5"/>
          <a:srcRect l="60059" t="69330" r="14197" b="6746"/>
          <a:stretch/>
        </p:blipFill>
        <p:spPr>
          <a:xfrm>
            <a:off x="4033528" y="-23661"/>
            <a:ext cx="1397726" cy="927463"/>
          </a:xfrm>
          <a:prstGeom prst="rect">
            <a:avLst/>
          </a:prstGeom>
        </p:spPr>
      </p:pic>
      <p:pic>
        <p:nvPicPr>
          <p:cNvPr id="36" name="Slika 35"/>
          <p:cNvPicPr>
            <a:picLocks noChangeAspect="1"/>
          </p:cNvPicPr>
          <p:nvPr/>
        </p:nvPicPr>
        <p:blipFill rotWithShape="1">
          <a:blip r:embed="rId5"/>
          <a:srcRect l="4800" t="11503" r="75952" b="62214"/>
          <a:stretch/>
        </p:blipFill>
        <p:spPr>
          <a:xfrm>
            <a:off x="9744575" y="7289"/>
            <a:ext cx="1045029" cy="1018903"/>
          </a:xfrm>
          <a:prstGeom prst="rect">
            <a:avLst/>
          </a:prstGeom>
        </p:spPr>
      </p:pic>
      <p:pic>
        <p:nvPicPr>
          <p:cNvPr id="37" name="Slika 36"/>
          <p:cNvPicPr>
            <a:picLocks noChangeAspect="1"/>
          </p:cNvPicPr>
          <p:nvPr/>
        </p:nvPicPr>
        <p:blipFill rotWithShape="1">
          <a:blip r:embed="rId9"/>
          <a:srcRect b="11931"/>
          <a:stretch/>
        </p:blipFill>
        <p:spPr>
          <a:xfrm>
            <a:off x="5568179" y="-1578"/>
            <a:ext cx="1258552" cy="1067384"/>
          </a:xfrm>
          <a:prstGeom prst="rect">
            <a:avLst/>
          </a:prstGeom>
        </p:spPr>
      </p:pic>
      <p:pic>
        <p:nvPicPr>
          <p:cNvPr id="38" name="Slika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6505" y="19785"/>
            <a:ext cx="1196723" cy="1097863"/>
          </a:xfrm>
          <a:prstGeom prst="rect">
            <a:avLst/>
          </a:prstGeom>
        </p:spPr>
      </p:pic>
      <p:pic>
        <p:nvPicPr>
          <p:cNvPr id="39" name="Slika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6529" y="-37456"/>
            <a:ext cx="1281202" cy="109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5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7001" t="15217" r="78171" b="75023"/>
          <a:stretch/>
        </p:blipFill>
        <p:spPr>
          <a:xfrm>
            <a:off x="0" y="512638"/>
            <a:ext cx="874059" cy="99343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0" y="0"/>
            <a:ext cx="612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OTROCI SO RAZVRSTILI PREDMETE V MNOŽICE. 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582706" y="6396335"/>
            <a:ext cx="1114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OPIŠI LASTNOSTI MNOŽIC. POJASNI, ZAKAJ SO OTROCI NEKATERE KOCKE POSTAVILI IZVEN MNOŽIC. 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/>
          <a:srcRect l="43827" t="15218" r="49043" b="74446"/>
          <a:stretch/>
        </p:blipFill>
        <p:spPr>
          <a:xfrm>
            <a:off x="5112023" y="527760"/>
            <a:ext cx="1290917" cy="105211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/>
          <a:srcRect l="21767" t="15218" r="72662" b="74705"/>
          <a:stretch/>
        </p:blipFill>
        <p:spPr>
          <a:xfrm>
            <a:off x="995618" y="512638"/>
            <a:ext cx="1008529" cy="102575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/>
          <a:srcRect l="27488" t="15218" r="64788" b="74900"/>
          <a:stretch/>
        </p:blipFill>
        <p:spPr>
          <a:xfrm>
            <a:off x="2125706" y="532556"/>
            <a:ext cx="1398494" cy="100584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/>
          <a:srcRect l="35936" t="15218" r="56637" b="75002"/>
          <a:stretch/>
        </p:blipFill>
        <p:spPr>
          <a:xfrm>
            <a:off x="3645759" y="527760"/>
            <a:ext cx="1344705" cy="995513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2"/>
          <a:srcRect l="51401" t="15218" r="43994" b="74835"/>
          <a:stretch/>
        </p:blipFill>
        <p:spPr>
          <a:xfrm>
            <a:off x="6509356" y="519270"/>
            <a:ext cx="833718" cy="101249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/>
          <a:srcRect l="56157" t="15218" r="38273" b="74236"/>
          <a:stretch/>
        </p:blipFill>
        <p:spPr>
          <a:xfrm>
            <a:off x="7417567" y="519270"/>
            <a:ext cx="1008530" cy="1073418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/>
          <a:srcRect l="72787" t="15218" r="22609" b="74879"/>
          <a:stretch/>
        </p:blipFill>
        <p:spPr>
          <a:xfrm>
            <a:off x="10555578" y="531481"/>
            <a:ext cx="833717" cy="100799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2"/>
          <a:srcRect l="62014" t="15218" r="32936" b="75166"/>
          <a:stretch/>
        </p:blipFill>
        <p:spPr>
          <a:xfrm>
            <a:off x="8526324" y="519270"/>
            <a:ext cx="914400" cy="978759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2"/>
          <a:srcRect l="67550" t="15218" r="27398" b="74762"/>
          <a:stretch/>
        </p:blipFill>
        <p:spPr>
          <a:xfrm>
            <a:off x="9540951" y="527760"/>
            <a:ext cx="914400" cy="1019925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2"/>
          <a:srcRect l="77694" t="15218" r="18444" b="75416"/>
          <a:stretch/>
        </p:blipFill>
        <p:spPr>
          <a:xfrm>
            <a:off x="11498659" y="544731"/>
            <a:ext cx="699247" cy="953298"/>
          </a:xfrm>
          <a:prstGeom prst="rect">
            <a:avLst/>
          </a:prstGeom>
        </p:spPr>
      </p:pic>
      <p:grpSp>
        <p:nvGrpSpPr>
          <p:cNvPr id="22" name="Skupina 21"/>
          <p:cNvGrpSpPr/>
          <p:nvPr/>
        </p:nvGrpSpPr>
        <p:grpSpPr>
          <a:xfrm>
            <a:off x="5906" y="1690215"/>
            <a:ext cx="12192000" cy="4632316"/>
            <a:chOff x="0" y="814308"/>
            <a:chExt cx="12192000" cy="4632316"/>
          </a:xfrm>
        </p:grpSpPr>
        <p:grpSp>
          <p:nvGrpSpPr>
            <p:cNvPr id="23" name="Skupina 22"/>
            <p:cNvGrpSpPr/>
            <p:nvPr/>
          </p:nvGrpSpPr>
          <p:grpSpPr>
            <a:xfrm>
              <a:off x="0" y="814308"/>
              <a:ext cx="12192000" cy="4632316"/>
              <a:chOff x="0" y="814308"/>
              <a:chExt cx="12192000" cy="4632316"/>
            </a:xfrm>
          </p:grpSpPr>
          <p:pic>
            <p:nvPicPr>
              <p:cNvPr id="33" name="Slika 32"/>
              <p:cNvPicPr>
                <a:picLocks noChangeAspect="1"/>
              </p:cNvPicPr>
              <p:nvPr/>
            </p:nvPicPr>
            <p:blipFill rotWithShape="1">
              <a:blip r:embed="rId2"/>
              <a:srcRect l="15880" t="26921" r="17512" b="27030"/>
              <a:stretch/>
            </p:blipFill>
            <p:spPr>
              <a:xfrm>
                <a:off x="0" y="814308"/>
                <a:ext cx="12192000" cy="4632316"/>
              </a:xfrm>
              <a:prstGeom prst="rect">
                <a:avLst/>
              </a:prstGeom>
            </p:spPr>
          </p:pic>
          <p:sp>
            <p:nvSpPr>
              <p:cNvPr id="34" name="Pravokotnik 33"/>
              <p:cNvSpPr/>
              <p:nvPr/>
            </p:nvSpPr>
            <p:spPr>
              <a:xfrm>
                <a:off x="91439" y="4885509"/>
                <a:ext cx="1449977" cy="5611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35" name="Pravokotnik 34"/>
              <p:cNvSpPr/>
              <p:nvPr/>
            </p:nvSpPr>
            <p:spPr>
              <a:xfrm>
                <a:off x="10972800" y="4767943"/>
                <a:ext cx="1219200" cy="67868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sp>
          <p:nvSpPr>
            <p:cNvPr id="24" name="Pravokotnik 23"/>
            <p:cNvSpPr/>
            <p:nvPr/>
          </p:nvSpPr>
          <p:spPr>
            <a:xfrm>
              <a:off x="3448594" y="1698171"/>
              <a:ext cx="1515292" cy="91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" name="Pravokotnik 24"/>
            <p:cNvSpPr/>
            <p:nvPr/>
          </p:nvSpPr>
          <p:spPr>
            <a:xfrm>
              <a:off x="1636121" y="2216066"/>
              <a:ext cx="1515292" cy="91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6" name="Pravokotnik 25"/>
            <p:cNvSpPr/>
            <p:nvPr/>
          </p:nvSpPr>
          <p:spPr>
            <a:xfrm>
              <a:off x="2506978" y="3775166"/>
              <a:ext cx="1515292" cy="11058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7" name="Pravokotnik 26"/>
            <p:cNvSpPr/>
            <p:nvPr/>
          </p:nvSpPr>
          <p:spPr>
            <a:xfrm>
              <a:off x="816427" y="3222232"/>
              <a:ext cx="1515292" cy="11058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8" name="Pravokotnik 27"/>
            <p:cNvSpPr/>
            <p:nvPr/>
          </p:nvSpPr>
          <p:spPr>
            <a:xfrm>
              <a:off x="3439883" y="3394521"/>
              <a:ext cx="1515292" cy="11058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9" name="Pravokotnik 28"/>
            <p:cNvSpPr/>
            <p:nvPr/>
          </p:nvSpPr>
          <p:spPr>
            <a:xfrm>
              <a:off x="9379721" y="2577532"/>
              <a:ext cx="1515292" cy="11058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0" name="Pravokotnik 29"/>
            <p:cNvSpPr/>
            <p:nvPr/>
          </p:nvSpPr>
          <p:spPr>
            <a:xfrm>
              <a:off x="7325088" y="1880846"/>
              <a:ext cx="1515292" cy="11058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1" name="Pravokotnik 30"/>
            <p:cNvSpPr/>
            <p:nvPr/>
          </p:nvSpPr>
          <p:spPr>
            <a:xfrm>
              <a:off x="8082734" y="3728854"/>
              <a:ext cx="1515292" cy="11058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2" name="Pravokotnik 31"/>
            <p:cNvSpPr/>
            <p:nvPr/>
          </p:nvSpPr>
          <p:spPr>
            <a:xfrm>
              <a:off x="5549536" y="2841587"/>
              <a:ext cx="1158423" cy="110586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50" name="Slika 49"/>
          <p:cNvPicPr>
            <a:picLocks noChangeAspect="1"/>
          </p:cNvPicPr>
          <p:nvPr/>
        </p:nvPicPr>
        <p:blipFill rotWithShape="1">
          <a:blip r:embed="rId2"/>
          <a:srcRect l="17001" t="15217" r="78171" b="75023"/>
          <a:stretch/>
        </p:blipFill>
        <p:spPr>
          <a:xfrm>
            <a:off x="7786683" y="2719377"/>
            <a:ext cx="874059" cy="993433"/>
          </a:xfrm>
          <a:prstGeom prst="rect">
            <a:avLst/>
          </a:prstGeom>
        </p:spPr>
      </p:pic>
      <p:pic>
        <p:nvPicPr>
          <p:cNvPr id="52" name="Slika 51"/>
          <p:cNvPicPr>
            <a:picLocks noChangeAspect="1"/>
          </p:cNvPicPr>
          <p:nvPr/>
        </p:nvPicPr>
        <p:blipFill rotWithShape="1">
          <a:blip r:embed="rId2"/>
          <a:srcRect l="21767" t="15218" r="72662" b="74705"/>
          <a:stretch/>
        </p:blipFill>
        <p:spPr>
          <a:xfrm>
            <a:off x="3824599" y="2596416"/>
            <a:ext cx="1008529" cy="1025758"/>
          </a:xfrm>
          <a:prstGeom prst="rect">
            <a:avLst/>
          </a:prstGeom>
        </p:spPr>
      </p:pic>
      <p:pic>
        <p:nvPicPr>
          <p:cNvPr id="54" name="Slika 53"/>
          <p:cNvPicPr>
            <a:picLocks noChangeAspect="1"/>
          </p:cNvPicPr>
          <p:nvPr/>
        </p:nvPicPr>
        <p:blipFill rotWithShape="1">
          <a:blip r:embed="rId2"/>
          <a:srcRect l="27488" t="15218" r="64788" b="74900"/>
          <a:stretch/>
        </p:blipFill>
        <p:spPr>
          <a:xfrm>
            <a:off x="97345" y="5654415"/>
            <a:ext cx="1040765" cy="748550"/>
          </a:xfrm>
          <a:prstGeom prst="rect">
            <a:avLst/>
          </a:prstGeom>
        </p:spPr>
      </p:pic>
      <p:pic>
        <p:nvPicPr>
          <p:cNvPr id="55" name="Slika 54"/>
          <p:cNvPicPr>
            <a:picLocks noChangeAspect="1"/>
          </p:cNvPicPr>
          <p:nvPr/>
        </p:nvPicPr>
        <p:blipFill rotWithShape="1">
          <a:blip r:embed="rId2"/>
          <a:srcRect l="35936" t="15218" r="56637" b="75002"/>
          <a:stretch/>
        </p:blipFill>
        <p:spPr>
          <a:xfrm>
            <a:off x="2101084" y="3057570"/>
            <a:ext cx="1344705" cy="995513"/>
          </a:xfrm>
          <a:prstGeom prst="rect">
            <a:avLst/>
          </a:prstGeom>
        </p:spPr>
      </p:pic>
      <p:pic>
        <p:nvPicPr>
          <p:cNvPr id="56" name="Slika 55"/>
          <p:cNvPicPr>
            <a:picLocks noChangeAspect="1"/>
          </p:cNvPicPr>
          <p:nvPr/>
        </p:nvPicPr>
        <p:blipFill rotWithShape="1">
          <a:blip r:embed="rId2"/>
          <a:srcRect l="43827" t="15218" r="49043" b="74446"/>
          <a:stretch/>
        </p:blipFill>
        <p:spPr>
          <a:xfrm>
            <a:off x="768238" y="3712810"/>
            <a:ext cx="1290917" cy="1052115"/>
          </a:xfrm>
          <a:prstGeom prst="rect">
            <a:avLst/>
          </a:prstGeom>
        </p:spPr>
      </p:pic>
      <p:pic>
        <p:nvPicPr>
          <p:cNvPr id="57" name="Slika 56"/>
          <p:cNvPicPr>
            <a:picLocks noChangeAspect="1"/>
          </p:cNvPicPr>
          <p:nvPr/>
        </p:nvPicPr>
        <p:blipFill rotWithShape="1">
          <a:blip r:embed="rId2"/>
          <a:srcRect l="51401" t="15218" r="43994" b="74835"/>
          <a:stretch/>
        </p:blipFill>
        <p:spPr>
          <a:xfrm>
            <a:off x="9514823" y="3375532"/>
            <a:ext cx="833718" cy="1012491"/>
          </a:xfrm>
          <a:prstGeom prst="rect">
            <a:avLst/>
          </a:prstGeom>
        </p:spPr>
      </p:pic>
      <p:pic>
        <p:nvPicPr>
          <p:cNvPr id="60" name="Slika 59"/>
          <p:cNvPicPr>
            <a:picLocks noChangeAspect="1"/>
          </p:cNvPicPr>
          <p:nvPr/>
        </p:nvPicPr>
        <p:blipFill rotWithShape="1">
          <a:blip r:embed="rId2"/>
          <a:srcRect l="56157" t="15218" r="38273" b="74236"/>
          <a:stretch/>
        </p:blipFill>
        <p:spPr>
          <a:xfrm>
            <a:off x="5624054" y="3637060"/>
            <a:ext cx="1008530" cy="1073418"/>
          </a:xfrm>
          <a:prstGeom prst="rect">
            <a:avLst/>
          </a:prstGeom>
        </p:spPr>
      </p:pic>
      <p:pic>
        <p:nvPicPr>
          <p:cNvPr id="61" name="Slika 60"/>
          <p:cNvPicPr>
            <a:picLocks noChangeAspect="1"/>
          </p:cNvPicPr>
          <p:nvPr/>
        </p:nvPicPr>
        <p:blipFill rotWithShape="1">
          <a:blip r:embed="rId2"/>
          <a:srcRect l="62014" t="15218" r="32936" b="75166"/>
          <a:stretch/>
        </p:blipFill>
        <p:spPr>
          <a:xfrm>
            <a:off x="11131106" y="5552593"/>
            <a:ext cx="914400" cy="978759"/>
          </a:xfrm>
          <a:prstGeom prst="rect">
            <a:avLst/>
          </a:prstGeom>
        </p:spPr>
      </p:pic>
      <p:pic>
        <p:nvPicPr>
          <p:cNvPr id="62" name="Slika 61"/>
          <p:cNvPicPr>
            <a:picLocks noChangeAspect="1"/>
          </p:cNvPicPr>
          <p:nvPr/>
        </p:nvPicPr>
        <p:blipFill rotWithShape="1">
          <a:blip r:embed="rId2"/>
          <a:srcRect l="67550" t="15218" r="27398" b="74762"/>
          <a:stretch/>
        </p:blipFill>
        <p:spPr>
          <a:xfrm>
            <a:off x="2455189" y="4623925"/>
            <a:ext cx="914400" cy="1019925"/>
          </a:xfrm>
          <a:prstGeom prst="rect">
            <a:avLst/>
          </a:prstGeom>
        </p:spPr>
      </p:pic>
      <p:pic>
        <p:nvPicPr>
          <p:cNvPr id="63" name="Slika 62"/>
          <p:cNvPicPr>
            <a:picLocks noChangeAspect="1"/>
          </p:cNvPicPr>
          <p:nvPr/>
        </p:nvPicPr>
        <p:blipFill rotWithShape="1">
          <a:blip r:embed="rId2"/>
          <a:srcRect l="72787" t="15218" r="22609" b="74879"/>
          <a:stretch/>
        </p:blipFill>
        <p:spPr>
          <a:xfrm>
            <a:off x="7989801" y="4541007"/>
            <a:ext cx="833717" cy="1007990"/>
          </a:xfrm>
          <a:prstGeom prst="rect">
            <a:avLst/>
          </a:prstGeom>
        </p:spPr>
      </p:pic>
      <p:pic>
        <p:nvPicPr>
          <p:cNvPr id="64" name="Slika 63"/>
          <p:cNvPicPr>
            <a:picLocks noChangeAspect="1"/>
          </p:cNvPicPr>
          <p:nvPr/>
        </p:nvPicPr>
        <p:blipFill rotWithShape="1">
          <a:blip r:embed="rId2"/>
          <a:srcRect l="77694" t="15218" r="18444" b="75416"/>
          <a:stretch/>
        </p:blipFill>
        <p:spPr>
          <a:xfrm>
            <a:off x="4075781" y="4488768"/>
            <a:ext cx="699247" cy="95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4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1637" t="28279" r="22434" b="30595"/>
          <a:stretch/>
        </p:blipFill>
        <p:spPr>
          <a:xfrm>
            <a:off x="0" y="1817584"/>
            <a:ext cx="12192000" cy="5040416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0" y="130628"/>
            <a:ext cx="4428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/>
              <a:t>RAZVRSTI V NARISANE MNOŽICE</a:t>
            </a:r>
            <a:r>
              <a:rPr lang="sl-SI" dirty="0"/>
              <a:t>. 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l="24451" t="23032" r="63077" b="56478"/>
          <a:stretch/>
        </p:blipFill>
        <p:spPr>
          <a:xfrm>
            <a:off x="1" y="581217"/>
            <a:ext cx="1250575" cy="115510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/>
          <a:srcRect l="47877" t="48843" r="40216" b="30204"/>
          <a:stretch/>
        </p:blipFill>
        <p:spPr>
          <a:xfrm>
            <a:off x="11022106" y="581217"/>
            <a:ext cx="1169894" cy="115745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/>
          <a:srcRect l="24452" t="52888" r="65535" b="30204"/>
          <a:stretch/>
        </p:blipFill>
        <p:spPr>
          <a:xfrm>
            <a:off x="8017973" y="731275"/>
            <a:ext cx="983818" cy="93398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3"/>
          <a:srcRect l="35241" t="48843" r="52715" b="30204"/>
          <a:stretch/>
        </p:blipFill>
        <p:spPr>
          <a:xfrm>
            <a:off x="9471585" y="556629"/>
            <a:ext cx="1183342" cy="115745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/>
          <a:srcRect l="76709" t="23032" r="12053" b="56478"/>
          <a:stretch/>
        </p:blipFill>
        <p:spPr>
          <a:xfrm>
            <a:off x="6402837" y="537680"/>
            <a:ext cx="1126864" cy="115510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3"/>
          <a:srcRect l="63044" t="27909" r="24081" b="56478"/>
          <a:stretch/>
        </p:blipFill>
        <p:spPr>
          <a:xfrm>
            <a:off x="4711521" y="785062"/>
            <a:ext cx="1290918" cy="88019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3"/>
          <a:srcRect l="50290" t="23032" r="38177" b="56478"/>
          <a:stretch/>
        </p:blipFill>
        <p:spPr>
          <a:xfrm>
            <a:off x="3187893" y="581217"/>
            <a:ext cx="1156449" cy="1155109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3"/>
          <a:srcRect l="38086" t="23032" r="50470" b="56478"/>
          <a:stretch/>
        </p:blipFill>
        <p:spPr>
          <a:xfrm>
            <a:off x="1692519" y="539159"/>
            <a:ext cx="1147483" cy="1155109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3"/>
          <a:srcRect l="24451" t="23032" r="63077" b="56478"/>
          <a:stretch/>
        </p:blipFill>
        <p:spPr>
          <a:xfrm>
            <a:off x="3766117" y="2737229"/>
            <a:ext cx="1250575" cy="1155109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3"/>
          <a:srcRect l="38086" t="23032" r="50470" b="56478"/>
          <a:stretch/>
        </p:blipFill>
        <p:spPr>
          <a:xfrm>
            <a:off x="8033089" y="2574148"/>
            <a:ext cx="1147483" cy="1155109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3"/>
          <a:srcRect l="50290" t="23032" r="38177" b="56478"/>
          <a:stretch/>
        </p:blipFill>
        <p:spPr>
          <a:xfrm>
            <a:off x="9850963" y="3295553"/>
            <a:ext cx="1156449" cy="1155109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 rotWithShape="1">
          <a:blip r:embed="rId3"/>
          <a:srcRect l="63044" t="27909" r="24081" b="56478"/>
          <a:stretch/>
        </p:blipFill>
        <p:spPr>
          <a:xfrm>
            <a:off x="1717818" y="3433008"/>
            <a:ext cx="1290918" cy="880197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 rotWithShape="1">
          <a:blip r:embed="rId3"/>
          <a:srcRect l="76709" t="23032" r="12053" b="56478"/>
          <a:stretch/>
        </p:blipFill>
        <p:spPr>
          <a:xfrm>
            <a:off x="8337572" y="4818327"/>
            <a:ext cx="1126864" cy="1155109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 rotWithShape="1">
          <a:blip r:embed="rId3"/>
          <a:srcRect l="24452" t="52888" r="65535" b="30204"/>
          <a:stretch/>
        </p:blipFill>
        <p:spPr>
          <a:xfrm>
            <a:off x="3184968" y="4908177"/>
            <a:ext cx="983818" cy="933984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 rotWithShape="1">
          <a:blip r:embed="rId3"/>
          <a:srcRect l="35241" t="48843" r="52715" b="30204"/>
          <a:stretch/>
        </p:blipFill>
        <p:spPr>
          <a:xfrm>
            <a:off x="5572235" y="3871934"/>
            <a:ext cx="1183342" cy="1157456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 rotWithShape="1">
          <a:blip r:embed="rId3"/>
          <a:srcRect l="47877" t="48843" r="40216" b="30204"/>
          <a:stretch/>
        </p:blipFill>
        <p:spPr>
          <a:xfrm>
            <a:off x="5765025" y="1845114"/>
            <a:ext cx="797762" cy="7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8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Rezina">
  <a:themeElements>
    <a:clrScheme name="Rezin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Rezin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zin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66</TotalTime>
  <Words>28</Words>
  <Application>Microsoft Office PowerPoint</Application>
  <PresentationFormat>Širokozaslonsko</PresentationFormat>
  <Paragraphs>4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Rezina</vt:lpstr>
      <vt:lpstr>razporejam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razvrščam</dc:title>
  <dc:creator>Uporabnik</dc:creator>
  <cp:lastModifiedBy>Uporabnik</cp:lastModifiedBy>
  <cp:revision>20</cp:revision>
  <dcterms:created xsi:type="dcterms:W3CDTF">2020-11-14T08:25:36Z</dcterms:created>
  <dcterms:modified xsi:type="dcterms:W3CDTF">2020-11-25T11:29:26Z</dcterms:modified>
</cp:coreProperties>
</file>