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6" r:id="rId3"/>
    <p:sldId id="260" r:id="rId4"/>
    <p:sldId id="257" r:id="rId5"/>
    <p:sldId id="258" r:id="rId6"/>
    <p:sldId id="269" r:id="rId7"/>
    <p:sldId id="264" r:id="rId8"/>
    <p:sldId id="265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rt in polje" id="{9F8F8762-0092-4C34-AA2F-EB823BD290CC}">
          <p14:sldIdLst>
            <p14:sldId id="262"/>
          </p14:sldIdLst>
        </p14:section>
        <p14:section name="Vrt" id="{E5580AC7-EFA7-4C5B-A8A3-571B53CAE21C}">
          <p14:sldIdLst>
            <p14:sldId id="256"/>
            <p14:sldId id="260"/>
            <p14:sldId id="257"/>
            <p14:sldId id="258"/>
            <p14:sldId id="269"/>
          </p14:sldIdLst>
        </p14:section>
        <p14:section name="Polje" id="{B33A7213-3C0E-405A-82D0-C2065C74B42E}">
          <p14:sldIdLst>
            <p14:sldId id="264"/>
            <p14:sldId id="265"/>
            <p14:sldId id="26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3" autoAdjust="0"/>
    <p:restoredTop sz="94618" autoAdjust="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A651F0-90B4-4D17-B866-756FC1B7B7CB}" type="datetimeFigureOut">
              <a:rPr lang="sl-SI" smtClean="0"/>
              <a:t>11. 11. 2020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5C9C0F-EF91-49CA-9B52-B2F769DA8CA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37033" y="2614473"/>
            <a:ext cx="7126560" cy="1894362"/>
          </a:xfrm>
        </p:spPr>
        <p:txBody>
          <a:bodyPr>
            <a:noAutofit/>
          </a:bodyPr>
          <a:lstStyle/>
          <a:p>
            <a:pPr algn="ctr"/>
            <a:r>
              <a:rPr lang="sl-SI" sz="6000" dirty="0"/>
              <a:t>VRT </a:t>
            </a:r>
            <a:r>
              <a:rPr lang="sl-SI" sz="6000" b="0" dirty="0"/>
              <a:t>IN</a:t>
            </a:r>
            <a:r>
              <a:rPr lang="sl-SI" sz="6000" dirty="0"/>
              <a:t> POLJE</a:t>
            </a:r>
          </a:p>
        </p:txBody>
      </p:sp>
      <p:pic>
        <p:nvPicPr>
          <p:cNvPr id="4" name="Picture 2" descr="http://farm1.static.flickr.com/60/189271437_ffd7eb1f8d.jpg">
            <a:extLst>
              <a:ext uri="{FF2B5EF4-FFF2-40B4-BE49-F238E27FC236}">
                <a16:creationId xmlns:a16="http://schemas.microsoft.com/office/drawing/2014/main" id="{C33C982B-FF10-4FB3-94E1-89689158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71" y="692983"/>
            <a:ext cx="4307313" cy="28686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odieko.si/foto/2012/04/zelenjavni-vrt.jpg">
            <a:extLst>
              <a:ext uri="{FF2B5EF4-FFF2-40B4-BE49-F238E27FC236}">
                <a16:creationId xmlns:a16="http://schemas.microsoft.com/office/drawing/2014/main" id="{76E93981-05F7-46DA-A151-AC0CEBAA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376268" cy="29100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619672" y="4653136"/>
            <a:ext cx="6820272" cy="1894362"/>
          </a:xfrm>
        </p:spPr>
        <p:txBody>
          <a:bodyPr>
            <a:noAutofit/>
          </a:bodyPr>
          <a:lstStyle/>
          <a:p>
            <a:r>
              <a:rPr lang="sl-SI" sz="8800" dirty="0"/>
              <a:t>OZIMNICA</a:t>
            </a:r>
          </a:p>
        </p:txBody>
      </p:sp>
      <p:pic>
        <p:nvPicPr>
          <p:cNvPr id="7170" name="Picture 2" descr="8 načinov za pripravo domače ozimnice - zdrave dobrote iz shrambe |  Extraveganza">
            <a:extLst>
              <a:ext uri="{FF2B5EF4-FFF2-40B4-BE49-F238E27FC236}">
                <a16:creationId xmlns:a16="http://schemas.microsoft.com/office/drawing/2014/main" id="{C8FEFA16-C46D-4AA5-83F8-273D5122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89" y="702236"/>
            <a:ext cx="5940152" cy="39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5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835707-B247-46DD-9EBB-6F12E69C9D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2317" y="253014"/>
            <a:ext cx="7467600" cy="2736304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LJUDJE ZELENJAVO LAHKO VLOŽIMO ALI ZAMRZNEMO.  </a:t>
            </a:r>
          </a:p>
          <a:p>
            <a:pPr marL="0" indent="0">
              <a:buNone/>
            </a:pP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Sladko sadje za hladne dni - Revija Zarja">
            <a:extLst>
              <a:ext uri="{FF2B5EF4-FFF2-40B4-BE49-F238E27FC236}">
                <a16:creationId xmlns:a16="http://schemas.microsoft.com/office/drawing/2014/main" id="{90C4D7A3-9706-4041-9F22-95C31862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6" y="3766872"/>
            <a:ext cx="3674486" cy="2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k iz korenja in jabolk - OblizniPrste.si">
            <a:extLst>
              <a:ext uri="{FF2B5EF4-FFF2-40B4-BE49-F238E27FC236}">
                <a16:creationId xmlns:a16="http://schemas.microsoft.com/office/drawing/2014/main" id="{7F146BE5-0D15-4763-837E-90A6C8AB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19" y="3749622"/>
            <a:ext cx="3674486" cy="2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5A9AAD0-4D3F-423B-9984-A75E0FA50BED}"/>
              </a:ext>
            </a:extLst>
          </p:cNvPr>
          <p:cNvSpPr txBox="1"/>
          <p:nvPr/>
        </p:nvSpPr>
        <p:spPr>
          <a:xfrm>
            <a:off x="200355" y="3242602"/>
            <a:ext cx="8404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MARMELADA, KOMPOTI IN DOMAČI SOKOVI SO TUDI OZIMNICA. </a:t>
            </a:r>
          </a:p>
          <a:p>
            <a:endParaRPr lang="sl-SI" dirty="0"/>
          </a:p>
        </p:txBody>
      </p:sp>
      <p:pic>
        <p:nvPicPr>
          <p:cNvPr id="8204" name="Picture 12" descr="https://aktivni.metropolitan.si/media/cache/upload/Photo/2011/09/01/vlozena-zelenjava_biggalleryimage.jpg">
            <a:extLst>
              <a:ext uri="{FF2B5EF4-FFF2-40B4-BE49-F238E27FC236}">
                <a16:creationId xmlns:a16="http://schemas.microsoft.com/office/drawing/2014/main" id="{1A1817D1-693A-4964-BBED-40AB58C2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71327"/>
            <a:ext cx="3384376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0B51A08-79E4-4B19-AADA-614A6F90A235}"/>
              </a:ext>
            </a:extLst>
          </p:cNvPr>
          <p:cNvSpPr txBox="1"/>
          <p:nvPr/>
        </p:nvSpPr>
        <p:spPr>
          <a:xfrm>
            <a:off x="1907704" y="6181269"/>
            <a:ext cx="652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IZ ČESA PA VSE TO PRIPRAVIMO?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9D7A4F7-77AB-42A9-A49B-7E8674CB847C}"/>
              </a:ext>
            </a:extLst>
          </p:cNvPr>
          <p:cNvSpPr txBox="1"/>
          <p:nvPr/>
        </p:nvSpPr>
        <p:spPr>
          <a:xfrm>
            <a:off x="4114800" y="284167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3DB3AC2-F9BA-4819-BE9D-CC23F2E124AC}"/>
              </a:ext>
            </a:extLst>
          </p:cNvPr>
          <p:cNvSpPr txBox="1"/>
          <p:nvPr/>
        </p:nvSpPr>
        <p:spPr>
          <a:xfrm>
            <a:off x="412764" y="894119"/>
            <a:ext cx="460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ALI VEŠ, ZAKAJ TO POČNEMO?</a:t>
            </a:r>
          </a:p>
        </p:txBody>
      </p:sp>
    </p:spTree>
    <p:extLst>
      <p:ext uri="{BB962C8B-B14F-4D97-AF65-F5344CB8AC3E}">
        <p14:creationId xmlns:p14="http://schemas.microsoft.com/office/powerpoint/2010/main" val="32102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7744" y="4581128"/>
            <a:ext cx="6172200" cy="1894362"/>
          </a:xfrm>
        </p:spPr>
        <p:txBody>
          <a:bodyPr>
            <a:noAutofit/>
          </a:bodyPr>
          <a:lstStyle/>
          <a:p>
            <a:r>
              <a:rPr lang="sl-SI" sz="11500" dirty="0"/>
              <a:t>VRT</a:t>
            </a:r>
          </a:p>
        </p:txBody>
      </p:sp>
      <p:pic>
        <p:nvPicPr>
          <p:cNvPr id="1026" name="Picture 2" descr="Rezultat iskanja slik za vegetable gar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5136298" cy="3852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1A8A428-5BFF-4D9C-B283-81E87D996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0" y="1030582"/>
            <a:ext cx="316012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43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893" y="-101161"/>
            <a:ext cx="7467600" cy="1143000"/>
          </a:xfrm>
        </p:spPr>
        <p:txBody>
          <a:bodyPr>
            <a:normAutofit/>
          </a:bodyPr>
          <a:lstStyle/>
          <a:p>
            <a:r>
              <a:rPr lang="sl-SI" sz="4800" b="1" dirty="0">
                <a:latin typeface="Calibri" panose="020F0502020204030204" pitchFamily="34" charset="0"/>
                <a:cs typeface="Calibri" panose="020F0502020204030204" pitchFamily="34" charset="0"/>
              </a:rPr>
              <a:t>Kaj je vrt?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21893" y="1150430"/>
            <a:ext cx="7467600" cy="4989168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VRT JE UREJEN IN OBDELAN MANJŠI PROSTOR OKOLI HIŠE.</a:t>
            </a:r>
          </a:p>
          <a:p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NA VRTU RASTE VEČ VRST RASTLIN.</a:t>
            </a:r>
          </a:p>
          <a:p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VRTOVI SO RAZDELJENI NA GREDICE. NA VSAKI GREDICI RASTE ENA VRSTA RASTLIN.</a:t>
            </a:r>
          </a:p>
          <a:p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NEKATERI SO OGRAJENI Z LESENIMI OGRAJAMI, MREŽAMI ALI ŽIVO MEJO. </a:t>
            </a:r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POJASNI, ZAKAJ?</a:t>
            </a:r>
          </a:p>
          <a:p>
            <a:endParaRPr lang="sl-SI" dirty="0"/>
          </a:p>
        </p:txBody>
      </p:sp>
      <p:pic>
        <p:nvPicPr>
          <p:cNvPr id="4" name="Picture 2" descr="C:\Users\Tomaž\Desktop\New folder\pisani_zelenjavni_v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3" y="3645014"/>
            <a:ext cx="3192016" cy="241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redavanje Hišni in družinski vrtovi :: Društvo za razvoj podeželja LAZ">
            <a:extLst>
              <a:ext uri="{FF2B5EF4-FFF2-40B4-BE49-F238E27FC236}">
                <a16:creationId xmlns:a16="http://schemas.microsoft.com/office/drawing/2014/main" id="{DA2A8039-F197-4C81-ADFF-177F95C4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48" y="3678331"/>
            <a:ext cx="3626858" cy="241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-72516"/>
            <a:ext cx="7467600" cy="1143000"/>
          </a:xfrm>
        </p:spPr>
        <p:txBody>
          <a:bodyPr>
            <a:normAutofit/>
          </a:bodyPr>
          <a:lstStyle/>
          <a:p>
            <a:r>
              <a:rPr lang="sl-SI" sz="4000" b="1" dirty="0">
                <a:latin typeface="Calibri" panose="020F0502020204030204" pitchFamily="34" charset="0"/>
                <a:cs typeface="Calibri" panose="020F0502020204030204" pitchFamily="34" charset="0"/>
              </a:rPr>
              <a:t>Kaj raste na vrtu?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842507" y="3851960"/>
            <a:ext cx="3054916" cy="461665"/>
          </a:xfrm>
        </p:spPr>
        <p:txBody>
          <a:bodyPr>
            <a:normAutofit fontScale="25000" lnSpcReduction="20000"/>
          </a:bodyPr>
          <a:lstStyle/>
          <a:p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9600" dirty="0">
                <a:latin typeface="Calibri" panose="020F0502020204030204" pitchFamily="34" charset="0"/>
                <a:cs typeface="Calibri" panose="020F0502020204030204" pitchFamily="34" charset="0"/>
              </a:rPr>
              <a:t>ZELENJAVNI VRT</a:t>
            </a: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lang="sl-SI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</a:p>
        </p:txBody>
      </p:sp>
      <p:pic>
        <p:nvPicPr>
          <p:cNvPr id="2050" name="Picture 2" descr="Na kaj morate biti pozorni pri zasaditvi zeliščnega vrta? - Vestnik.si">
            <a:extLst>
              <a:ext uri="{FF2B5EF4-FFF2-40B4-BE49-F238E27FC236}">
                <a16:creationId xmlns:a16="http://schemas.microsoft.com/office/drawing/2014/main" id="{8CBE79B9-A9FA-43DA-98E4-416FD8A4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9474"/>
            <a:ext cx="3259740" cy="21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elenjavni vrt potrebuje načrt Jerneja Jošar, Knjižnica Zalog,  Agrokombinatska 2, Ljubljana - 26.2.20 ob 19.00">
            <a:extLst>
              <a:ext uri="{FF2B5EF4-FFF2-40B4-BE49-F238E27FC236}">
                <a16:creationId xmlns:a16="http://schemas.microsoft.com/office/drawing/2014/main" id="{5062B2B3-AF3B-4A61-8883-EC698AD2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16" y="1839933"/>
            <a:ext cx="2990480" cy="22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lika skrb za cvetlični vrt">
            <a:extLst>
              <a:ext uri="{FF2B5EF4-FFF2-40B4-BE49-F238E27FC236}">
                <a16:creationId xmlns:a16="http://schemas.microsoft.com/office/drawing/2014/main" id="{0AE6F590-C95A-41A6-B4CA-189B0172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86" y="4527509"/>
            <a:ext cx="3259740" cy="21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9A5FD62-EAA9-451E-A275-8A6C23242DFE}"/>
              </a:ext>
            </a:extLst>
          </p:cNvPr>
          <p:cNvSpPr txBox="1"/>
          <p:nvPr/>
        </p:nvSpPr>
        <p:spPr>
          <a:xfrm>
            <a:off x="755576" y="5373216"/>
            <a:ext cx="2160240" cy="39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CD53FB15-2268-4300-81E7-9B252E5D50F4}"/>
              </a:ext>
            </a:extLst>
          </p:cNvPr>
          <p:cNvSpPr/>
          <p:nvPr/>
        </p:nvSpPr>
        <p:spPr>
          <a:xfrm>
            <a:off x="279902" y="1203414"/>
            <a:ext cx="7604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NA VRTU RASTE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ZELENJAVA, CVETLICE, ZELIŠČA...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19CD534-8A93-4FC7-8B14-8895F18E24E0}"/>
              </a:ext>
            </a:extLst>
          </p:cNvPr>
          <p:cNvSpPr txBox="1"/>
          <p:nvPr/>
        </p:nvSpPr>
        <p:spPr>
          <a:xfrm>
            <a:off x="539552" y="4195385"/>
            <a:ext cx="188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ZELIŠČNI VRT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713BE32-AB90-44ED-A040-E67AED5B078E}"/>
              </a:ext>
            </a:extLst>
          </p:cNvPr>
          <p:cNvSpPr txBox="1"/>
          <p:nvPr/>
        </p:nvSpPr>
        <p:spPr>
          <a:xfrm>
            <a:off x="755576" y="5285367"/>
            <a:ext cx="40360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CVETLIČNI VRT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B781CCE-C405-4B7B-A01D-2C8188111448}"/>
              </a:ext>
            </a:extLst>
          </p:cNvPr>
          <p:cNvSpPr txBox="1"/>
          <p:nvPr/>
        </p:nvSpPr>
        <p:spPr>
          <a:xfrm>
            <a:off x="385177" y="1651898"/>
            <a:ext cx="155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POZNAMO:</a:t>
            </a:r>
          </a:p>
        </p:txBody>
      </p:sp>
    </p:spTree>
    <p:extLst>
      <p:ext uri="{BB962C8B-B14F-4D97-AF65-F5344CB8AC3E}">
        <p14:creationId xmlns:p14="http://schemas.microsoft.com/office/powerpoint/2010/main" val="13003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8524" y="218179"/>
            <a:ext cx="7560840" cy="590674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b="1" dirty="0">
                <a:latin typeface="Calibri" panose="020F0502020204030204" pitchFamily="34" charset="0"/>
                <a:cs typeface="Calibri" panose="020F0502020204030204" pitchFamily="34" charset="0"/>
              </a:rPr>
              <a:t>Katera zelenjava raste na vrtu?</a:t>
            </a:r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3" y="1048448"/>
            <a:ext cx="2731033" cy="182068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12" y="1024972"/>
            <a:ext cx="2664296" cy="1781748"/>
          </a:xfrm>
          <a:prstGeom prst="rect">
            <a:avLst/>
          </a:prstGeom>
        </p:spPr>
      </p:pic>
      <p:pic>
        <p:nvPicPr>
          <p:cNvPr id="2050" name="Picture 2" descr="https://cdn.pixabay.com/photo/2015/11/02/16/07/green-beans-1018624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17" y="1094110"/>
            <a:ext cx="2591272" cy="16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5" y="3382149"/>
            <a:ext cx="1904444" cy="167680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60" y="3240161"/>
            <a:ext cx="2748980" cy="182835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9365" y="2976723"/>
            <a:ext cx="1374490" cy="2061735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854636" y="2878837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SOLATA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3795924" y="2870829"/>
            <a:ext cx="165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KORENJE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6660232" y="2761013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FIŽOL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059085" y="5061900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ČESEN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3913266" y="506962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PAPRIKA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6753506" y="4821189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PARADIŽNIK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35B3743-2C1F-400F-B0B0-3DABABAFE2AE}"/>
              </a:ext>
            </a:extLst>
          </p:cNvPr>
          <p:cNvSpPr txBox="1"/>
          <p:nvPr/>
        </p:nvSpPr>
        <p:spPr>
          <a:xfrm>
            <a:off x="1424665" y="6056817"/>
            <a:ext cx="6850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KATERO ZELENJAVO, KI RASTE NA VRTU, ŠE POZNAŠ?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8B9AE8A-B2A2-4E76-9BBE-D0B77E36A052}"/>
              </a:ext>
            </a:extLst>
          </p:cNvPr>
          <p:cNvSpPr txBox="1"/>
          <p:nvPr/>
        </p:nvSpPr>
        <p:spPr>
          <a:xfrm>
            <a:off x="1424665" y="5589240"/>
            <a:ext cx="602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RASTLINE, KI JIH GOJIMO NA VRTU IMENUJEMO 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VRTNINE. </a:t>
            </a:r>
          </a:p>
        </p:txBody>
      </p:sp>
    </p:spTree>
    <p:extLst>
      <p:ext uri="{BB962C8B-B14F-4D97-AF65-F5344CB8AC3E}">
        <p14:creationId xmlns:p14="http://schemas.microsoft.com/office/powerpoint/2010/main" val="142277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sl-SI" sz="4000" b="1" dirty="0">
                <a:latin typeface="Calibri" panose="020F0502020204030204" pitchFamily="34" charset="0"/>
                <a:cs typeface="Calibri" panose="020F0502020204030204" pitchFamily="34" charset="0"/>
              </a:rPr>
              <a:t>judje jemo različne dele rastlin: liste, plodove, korenine, semena...</a:t>
            </a:r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3973"/>
            <a:ext cx="2731033" cy="182068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3973"/>
            <a:ext cx="2664296" cy="1781748"/>
          </a:xfrm>
          <a:prstGeom prst="rect">
            <a:avLst/>
          </a:prstGeom>
        </p:spPr>
      </p:pic>
      <p:pic>
        <p:nvPicPr>
          <p:cNvPr id="2050" name="Picture 2" descr="https://cdn.pixabay.com/photo/2015/11/02/16/07/green-beans-1018624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74522"/>
            <a:ext cx="2591272" cy="16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1" y="3861048"/>
            <a:ext cx="2908197" cy="256057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86" y="4227157"/>
            <a:ext cx="2748980" cy="182835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73016"/>
            <a:ext cx="1806538" cy="2709807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395536" y="337134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       LISTI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SOLATE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3275856" y="326572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   KORENINA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KORENJA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6516216" y="326572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SEME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FIŽOLA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67544" y="642655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  ČEBULICA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ČESNA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3347864" y="62364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      PLOD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PAPRIKE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6012160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      PLOD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PARADIŽNIKA  </a:t>
            </a:r>
          </a:p>
        </p:txBody>
      </p:sp>
    </p:spTree>
    <p:extLst>
      <p:ext uri="{BB962C8B-B14F-4D97-AF65-F5344CB8AC3E}">
        <p14:creationId xmlns:p14="http://schemas.microsoft.com/office/powerpoint/2010/main" val="3125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267744" y="4653136"/>
            <a:ext cx="6172200" cy="1894362"/>
          </a:xfrm>
        </p:spPr>
        <p:txBody>
          <a:bodyPr>
            <a:normAutofit/>
          </a:bodyPr>
          <a:lstStyle/>
          <a:p>
            <a:r>
              <a:rPr lang="sl-SI" sz="11500" dirty="0"/>
              <a:t>POLJE</a:t>
            </a:r>
          </a:p>
        </p:txBody>
      </p:sp>
      <p:pic>
        <p:nvPicPr>
          <p:cNvPr id="4098" name="Picture 2" descr="Zaljubljen v polje | Our Space">
            <a:extLst>
              <a:ext uri="{FF2B5EF4-FFF2-40B4-BE49-F238E27FC236}">
                <a16:creationId xmlns:a16="http://schemas.microsoft.com/office/drawing/2014/main" id="{38834533-0512-4AE8-9682-645EB3A5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2473"/>
            <a:ext cx="3329888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8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9231" y="-70338"/>
            <a:ext cx="7467600" cy="1080120"/>
          </a:xfrm>
        </p:spPr>
        <p:txBody>
          <a:bodyPr>
            <a:normAutofit/>
          </a:bodyPr>
          <a:lstStyle/>
          <a:p>
            <a:r>
              <a:rPr lang="sl-SI" sz="4800" b="1" dirty="0">
                <a:latin typeface="Calibri" panose="020F0502020204030204" pitchFamily="34" charset="0"/>
                <a:cs typeface="Calibri" panose="020F0502020204030204" pitchFamily="34" charset="0"/>
              </a:rPr>
              <a:t>Kaj je polje?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81330" y="949499"/>
            <a:ext cx="8174905" cy="4104456"/>
          </a:xfrm>
        </p:spPr>
        <p:txBody>
          <a:bodyPr>
            <a:norm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POLJE JE VEČJA OBDELOVALNA POVRŠINA KOT VRT.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NA POLJU OBIČAJNO RASTE ENA VRSTA RASTLIN.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RASTLINE, KI JIH GOJIMO NA POLJU IMENUJEMO 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POLJŠČINE. </a:t>
            </a:r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NAMENJENE SO ZA HRANO: </a:t>
            </a:r>
          </a:p>
          <a:p>
            <a:pPr marL="0" indent="0">
              <a:buNone/>
            </a:pPr>
            <a:r>
              <a:rPr lang="sl-SI" b="1" i="1" dirty="0">
                <a:latin typeface="Calibri" panose="020F0502020204030204" pitchFamily="34" charset="0"/>
                <a:cs typeface="Calibri" panose="020F0502020204030204" pitchFamily="34" charset="0"/>
              </a:rPr>
              <a:t>LJUDEM </a:t>
            </a:r>
            <a:r>
              <a:rPr lang="sl-SI" i="1" dirty="0">
                <a:latin typeface="Calibri" panose="020F0502020204030204" pitchFamily="34" charset="0"/>
                <a:cs typeface="Calibri" panose="020F0502020204030204" pitchFamily="34" charset="0"/>
              </a:rPr>
              <a:t>(KROMPIR, PŠENICA, REPA,…)</a:t>
            </a:r>
          </a:p>
          <a:p>
            <a:pPr marL="0" indent="0">
              <a:buNone/>
            </a:pPr>
            <a:r>
              <a:rPr lang="sl-SI" b="1" i="1" dirty="0">
                <a:latin typeface="Calibri" panose="020F0502020204030204" pitchFamily="34" charset="0"/>
                <a:cs typeface="Calibri" panose="020F0502020204030204" pitchFamily="34" charset="0"/>
              </a:rPr>
              <a:t>ŽIVALIM </a:t>
            </a:r>
            <a:r>
              <a:rPr lang="sl-SI" i="1" dirty="0">
                <a:latin typeface="Calibri" panose="020F0502020204030204" pitchFamily="34" charset="0"/>
                <a:cs typeface="Calibri" panose="020F0502020204030204" pitchFamily="34" charset="0"/>
              </a:rPr>
              <a:t>(KORUZA, PESA, BUČE, …) </a:t>
            </a:r>
          </a:p>
          <a:p>
            <a:pPr marL="0" indent="0">
              <a:buNone/>
            </a:pPr>
            <a:r>
              <a:rPr lang="sl-SI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dirty="0"/>
          </a:p>
        </p:txBody>
      </p:sp>
      <p:pic>
        <p:nvPicPr>
          <p:cNvPr id="5122" name="Picture 2" descr="Buče in bučno olje">
            <a:extLst>
              <a:ext uri="{FF2B5EF4-FFF2-40B4-BE49-F238E27FC236}">
                <a16:creationId xmlns:a16="http://schemas.microsoft.com/office/drawing/2014/main" id="{316D00BE-05CE-43D3-A6D1-AEB2853E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0" y="3877082"/>
            <a:ext cx="2795947" cy="18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raljica polj - sladkorna koruza na vrtu">
            <a:extLst>
              <a:ext uri="{FF2B5EF4-FFF2-40B4-BE49-F238E27FC236}">
                <a16:creationId xmlns:a16="http://schemas.microsoft.com/office/drawing/2014/main" id="{DCCB006E-BCEE-4D0D-82F7-404AACC5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39" y="3103910"/>
            <a:ext cx="2586651" cy="17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vice s kmetije Klepec – Stran 2 – Kmetija Klepec">
            <a:extLst>
              <a:ext uri="{FF2B5EF4-FFF2-40B4-BE49-F238E27FC236}">
                <a16:creationId xmlns:a16="http://schemas.microsoft.com/office/drawing/2014/main" id="{2E505BAB-72C5-4054-BCBB-BA9FE0C4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13" y="4886382"/>
            <a:ext cx="3124694" cy="18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55ED8D0-3922-481E-8769-A794C1663CEC}"/>
              </a:ext>
            </a:extLst>
          </p:cNvPr>
          <p:cNvSpPr txBox="1"/>
          <p:nvPr/>
        </p:nvSpPr>
        <p:spPr>
          <a:xfrm>
            <a:off x="446566" y="5736886"/>
            <a:ext cx="2636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POLJE BUČ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F5E3170-A4C9-4275-8D2A-736FDFC9EA4B}"/>
              </a:ext>
            </a:extLst>
          </p:cNvPr>
          <p:cNvSpPr txBox="1"/>
          <p:nvPr/>
        </p:nvSpPr>
        <p:spPr>
          <a:xfrm>
            <a:off x="6353633" y="5290610"/>
            <a:ext cx="2202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POBIRANJE KROMPIRJA NA POLJU KROMPIRJA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A3B67-107F-49A1-87B0-41B7D82BF5AA}"/>
              </a:ext>
            </a:extLst>
          </p:cNvPr>
          <p:cNvSpPr txBox="1"/>
          <p:nvPr/>
        </p:nvSpPr>
        <p:spPr>
          <a:xfrm>
            <a:off x="6367207" y="2776287"/>
            <a:ext cx="2173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KORUZNO POLJE</a:t>
            </a:r>
          </a:p>
        </p:txBody>
      </p:sp>
    </p:spTree>
    <p:extLst>
      <p:ext uri="{BB962C8B-B14F-4D97-AF65-F5344CB8AC3E}">
        <p14:creationId xmlns:p14="http://schemas.microsoft.com/office/powerpoint/2010/main" val="37424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9594" y="9691"/>
            <a:ext cx="7467600" cy="1143000"/>
          </a:xfrm>
        </p:spPr>
        <p:txBody>
          <a:bodyPr>
            <a:normAutofit/>
          </a:bodyPr>
          <a:lstStyle/>
          <a:p>
            <a:r>
              <a:rPr lang="sl-SI" sz="4000" b="1" dirty="0">
                <a:latin typeface="Calibri" panose="020F0502020204030204" pitchFamily="34" charset="0"/>
                <a:cs typeface="Calibri" panose="020F0502020204030204" pitchFamily="34" charset="0"/>
              </a:rPr>
              <a:t>Katere poljščine rastejo na polju?</a:t>
            </a:r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5540"/>
            <a:ext cx="3368578" cy="209546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247162" cy="21613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26029"/>
            <a:ext cx="2975992" cy="223199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835696" y="347504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KROMPIR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724128" y="365971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     PŠENICA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134877" y="605379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  REPA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5820054" y="6309320"/>
            <a:ext cx="177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KORUZA</a:t>
            </a:r>
          </a:p>
        </p:txBody>
      </p:sp>
      <p:pic>
        <p:nvPicPr>
          <p:cNvPr id="6146" name="Picture 2" descr="Dobra kuha: Krompir v pečici z repo - Veseljak.si">
            <a:extLst>
              <a:ext uri="{FF2B5EF4-FFF2-40B4-BE49-F238E27FC236}">
                <a16:creationId xmlns:a16="http://schemas.microsoft.com/office/drawing/2014/main" id="{89B68081-685B-4187-920D-34444E7A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34" y="3913108"/>
            <a:ext cx="2121718" cy="282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668</TotalTime>
  <Words>251</Words>
  <Application>Microsoft Office PowerPoint</Application>
  <PresentationFormat>Diaprojekcija na zaslonu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Calibri</vt:lpstr>
      <vt:lpstr>Century Schoolbook</vt:lpstr>
      <vt:lpstr>Wingdings</vt:lpstr>
      <vt:lpstr>Wingdings 2</vt:lpstr>
      <vt:lpstr>Altana</vt:lpstr>
      <vt:lpstr>VRT IN POLJE</vt:lpstr>
      <vt:lpstr>VRT</vt:lpstr>
      <vt:lpstr>Kaj je vrt?</vt:lpstr>
      <vt:lpstr>Kaj raste na vrtu?</vt:lpstr>
      <vt:lpstr>Katera zelenjava raste na vrtu?</vt:lpstr>
      <vt:lpstr>Ljudje jemo različne dele rastlin: liste, plodove, korenine, semena...</vt:lpstr>
      <vt:lpstr>POLJE</vt:lpstr>
      <vt:lpstr>Kaj je polje?</vt:lpstr>
      <vt:lpstr>Katere poljščine rastejo na polju?</vt:lpstr>
      <vt:lpstr>OZIMNICA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VRT</dc:title>
  <dc:creator>G72</dc:creator>
  <cp:lastModifiedBy>Uporabnik</cp:lastModifiedBy>
  <cp:revision>53</cp:revision>
  <dcterms:created xsi:type="dcterms:W3CDTF">2017-06-04T17:35:22Z</dcterms:created>
  <dcterms:modified xsi:type="dcterms:W3CDTF">2020-11-11T19:00:28Z</dcterms:modified>
</cp:coreProperties>
</file>