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B7CE-8C98-443A-A886-F1078D10BAF8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Autofit/>
          </a:bodyPr>
          <a:lstStyle/>
          <a:p>
            <a:r>
              <a:rPr lang="sl-SI" sz="5400" b="1" dirty="0">
                <a:solidFill>
                  <a:srgbClr val="C00000"/>
                </a:solidFill>
              </a:rPr>
              <a:t>ŽIVALI SE PRIPRAVLJAJO NA ZIMO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7807" y="5204588"/>
            <a:ext cx="1049761" cy="1189366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A8FBA8-7319-4BEA-8AFF-F81E7B87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1" y="3926573"/>
            <a:ext cx="3058790" cy="19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2006CA-E676-4730-BEBF-549B2AE3E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9310"/>
            <a:ext cx="3052094" cy="198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966C299-A79D-4571-931C-3794180164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44" y="1988840"/>
            <a:ext cx="2124957" cy="267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Autumn – Nonikhairani">
            <a:extLst>
              <a:ext uri="{FF2B5EF4-FFF2-40B4-BE49-F238E27FC236}">
                <a16:creationId xmlns:a16="http://schemas.microsoft.com/office/drawing/2014/main" id="{7B6504A7-DF9F-43B8-A8B5-F0CBA6269E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4206"/>
            <a:ext cx="2787310" cy="198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42C2CD8-5915-4E6E-B01D-5044D79B895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7334"/>
          <a:stretch/>
        </p:blipFill>
        <p:spPr bwMode="auto">
          <a:xfrm>
            <a:off x="6268518" y="3926573"/>
            <a:ext cx="2617459" cy="1988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 descr="Кращі осінні фото | ВолиньPost">
            <a:extLst>
              <a:ext uri="{FF2B5EF4-FFF2-40B4-BE49-F238E27FC236}">
                <a16:creationId xmlns:a16="http://schemas.microsoft.com/office/drawing/2014/main" id="{922F5202-A03A-4490-A027-A0BC322673B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805561"/>
            <a:ext cx="2473898" cy="170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0E475E-32FF-4606-B5D6-270FCBAA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EC171D-A2A0-4DA9-891E-AB9C9957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3200" dirty="0"/>
              <a:t>ZA VEČINO ŽIVALI JE ZIMA VELIKA PREIZKUŠNJA.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3200" dirty="0"/>
              <a:t>NA RAZLIČNE  NAČINE  SE  PRIPRAVIJO  NANJO.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dirty="0"/>
              <a:t>NEKATERE: </a:t>
            </a:r>
            <a:endParaRPr lang="sl-SI" altLang="sl-SI" sz="3200" dirty="0"/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ZIMO PRESPIJO</a:t>
            </a:r>
            <a:r>
              <a:rPr lang="sl-SI" altLang="sl-SI" sz="2000" dirty="0">
                <a:solidFill>
                  <a:srgbClr val="FF0000"/>
                </a:solidFill>
              </a:rPr>
              <a:t> </a:t>
            </a:r>
            <a:r>
              <a:rPr lang="sl-SI" altLang="sl-SI" sz="2000" dirty="0">
                <a:solidFill>
                  <a:schemeClr val="tx2"/>
                </a:solidFill>
              </a:rPr>
              <a:t>(ŽIVIJO OD MAŠČOBE, KI SE JIM NABERE POD KOŽO)</a:t>
            </a:r>
          </a:p>
          <a:p>
            <a:pPr eaLnBrk="1" hangingPunct="1"/>
            <a:endParaRPr lang="sl-SI" altLang="sl-SI" sz="500" dirty="0">
              <a:solidFill>
                <a:schemeClr val="tx2"/>
              </a:solidFill>
            </a:endParaRPr>
          </a:p>
          <a:p>
            <a:r>
              <a:rPr lang="sl-SI" altLang="sl-SI" sz="2400" dirty="0">
                <a:solidFill>
                  <a:srgbClr val="FF0000"/>
                </a:solidFill>
              </a:rPr>
              <a:t>POZIMI DREMLJEJO </a:t>
            </a:r>
            <a:r>
              <a:rPr lang="sl-SI" altLang="sl-SI" sz="2000" dirty="0">
                <a:solidFill>
                  <a:schemeClr val="tx2"/>
                </a:solidFill>
              </a:rPr>
              <a:t>(</a:t>
            </a:r>
            <a:r>
              <a:rPr lang="sl-SI" altLang="sl-SI" sz="2000" cap="all" dirty="0">
                <a:solidFill>
                  <a:schemeClr val="tx2"/>
                </a:solidFill>
              </a:rPr>
              <a:t>navadno SE prebudijo enkrat v dveh tednih in ostanejo budne dan ali dva)</a:t>
            </a:r>
          </a:p>
          <a:p>
            <a:endParaRPr lang="sl-SI" altLang="sl-SI" sz="500" dirty="0">
              <a:solidFill>
                <a:schemeClr val="tx2"/>
              </a:solidFill>
            </a:endParaRPr>
          </a:p>
          <a:p>
            <a:r>
              <a:rPr lang="sl-SI" altLang="sl-SI" sz="2400" dirty="0">
                <a:solidFill>
                  <a:srgbClr val="FF0000"/>
                </a:solidFill>
              </a:rPr>
              <a:t>OSTANEJO DEJAVNE</a:t>
            </a:r>
            <a:r>
              <a:rPr lang="sl-SI" altLang="sl-SI" sz="2000" dirty="0">
                <a:solidFill>
                  <a:srgbClr val="FF0000"/>
                </a:solidFill>
              </a:rPr>
              <a:t> </a:t>
            </a:r>
            <a:r>
              <a:rPr lang="sl-SI" altLang="sl-SI" sz="2000" dirty="0">
                <a:solidFill>
                  <a:schemeClr val="tx2"/>
                </a:solidFill>
              </a:rPr>
              <a:t>(HODIJO NAOKROG IN SI  IŠČEJO HRANO)</a:t>
            </a:r>
          </a:p>
          <a:p>
            <a:endParaRPr lang="sl-SI" altLang="sl-SI" sz="500" dirty="0">
              <a:solidFill>
                <a:schemeClr val="tx2"/>
              </a:solidFill>
            </a:endParaRPr>
          </a:p>
          <a:p>
            <a:r>
              <a:rPr lang="sl-SI" altLang="sl-SI" sz="2400" dirty="0">
                <a:solidFill>
                  <a:srgbClr val="FF0000"/>
                </a:solidFill>
              </a:rPr>
              <a:t>OTRPNEJO  </a:t>
            </a:r>
            <a:r>
              <a:rPr lang="sl-SI" altLang="sl-SI" sz="2000" dirty="0">
                <a:solidFill>
                  <a:schemeClr val="tx2"/>
                </a:solidFill>
              </a:rPr>
              <a:t>(</a:t>
            </a:r>
            <a:r>
              <a:rPr lang="sl-SI" altLang="sl-SI" sz="2000" cap="all" dirty="0">
                <a:solidFill>
                  <a:schemeClr val="tx2"/>
                </a:solidFill>
              </a:rPr>
              <a:t>živali z nestalno telesno temperaturo)</a:t>
            </a:r>
          </a:p>
          <a:p>
            <a:endParaRPr lang="sl-SI" altLang="sl-SI" sz="500" dirty="0">
              <a:solidFill>
                <a:schemeClr val="tx2"/>
              </a:solidFill>
            </a:endParaRP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ODLETIJO V TOPLEJŠE KRAJE </a:t>
            </a:r>
            <a:r>
              <a:rPr lang="sl-SI" altLang="sl-SI" sz="2000" dirty="0">
                <a:solidFill>
                  <a:schemeClr val="tx2"/>
                </a:solidFill>
              </a:rPr>
              <a:t>(ZARADI  NIZKIH TEMPERATUR IN POMANJKANJA HRANE)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alt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770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8A86B-81F6-4126-91F1-8E916B12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accent2">
                    <a:lumMod val="75000"/>
                  </a:schemeClr>
                </a:solidFill>
              </a:rPr>
              <a:t>KATERE  ŽIVALI  ZIMO  PRESPIJO?</a:t>
            </a:r>
            <a:endParaRPr lang="sl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E97849-2C49-434F-B9AC-FD48F3FB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</a:t>
            </a:r>
            <a:r>
              <a:rPr lang="sl-SI" sz="3200" dirty="0"/>
              <a:t>JEŽ                                                       POLH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 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sz="3200" dirty="0"/>
          </a:p>
          <a:p>
            <a:pPr eaLnBrk="1" hangingPunct="1">
              <a:buFontTx/>
              <a:buNone/>
              <a:defRPr/>
            </a:pPr>
            <a:r>
              <a:rPr lang="sl-SI" sz="32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NETOPIR</a:t>
            </a:r>
            <a:endParaRPr lang="sl-SI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53512E6-AA7A-44A9-95B1-D1A33AA0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2" y="1268760"/>
            <a:ext cx="2748855" cy="27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4F7AA2A-0D0D-488E-AEB4-B47E8689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88" y="1737882"/>
            <a:ext cx="3174280" cy="24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1025C8C-03F4-4DB0-9F53-39C9D573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81698"/>
            <a:ext cx="33416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2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FF738-F949-42D6-A819-5D0E8A9E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KATERE  ŽIVALI  SO  ZIMSKI  DREMUHI?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89AD16-1F97-4CBF-84B5-D45BBCC5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         MEDVED                          JAZBEC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r>
              <a:rPr lang="sl-SI" dirty="0"/>
              <a:t>               VEVERICA</a:t>
            </a:r>
          </a:p>
          <a:p>
            <a:endParaRPr lang="sl-SI" dirty="0"/>
          </a:p>
        </p:txBody>
      </p:sp>
      <p:pic>
        <p:nvPicPr>
          <p:cNvPr id="5" name="Slika 7" descr="Rezultat iskanja slik za medved  pozimi">
            <a:extLst>
              <a:ext uri="{FF2B5EF4-FFF2-40B4-BE49-F238E27FC236}">
                <a16:creationId xmlns:a16="http://schemas.microsoft.com/office/drawing/2014/main" id="{483FC29D-FB88-4380-BE2B-4C5D496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4230"/>
          <a:stretch>
            <a:fillRect/>
          </a:stretch>
        </p:blipFill>
        <p:spPr bwMode="auto">
          <a:xfrm>
            <a:off x="611560" y="1633372"/>
            <a:ext cx="3096344" cy="275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B16BD-B0B6-49F7-8735-E2B45EAD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33373"/>
            <a:ext cx="35258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Povezana slika">
            <a:extLst>
              <a:ext uri="{FF2B5EF4-FFF2-40B4-BE49-F238E27FC236}">
                <a16:creationId xmlns:a16="http://schemas.microsoft.com/office/drawing/2014/main" id="{4CDC9251-A09C-4D84-83FA-0030D6B6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21207"/>
          <a:stretch>
            <a:fillRect/>
          </a:stretch>
        </p:blipFill>
        <p:spPr bwMode="auto">
          <a:xfrm>
            <a:off x="3851920" y="4149080"/>
            <a:ext cx="2715424" cy="243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9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529CB-3902-49E0-86D1-95FC7814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KATERE  ŽIVALI  SI  IŠČEJO  HRANO?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6A7FB4-E266-40A3-89C6-79F3A845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  VOLK             LISICA             </a:t>
            </a:r>
            <a:r>
              <a:rPr lang="sl-SI"/>
              <a:t>ZAJEC              RIS</a:t>
            </a: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r>
              <a:rPr lang="sl-SI" sz="900" dirty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KUNA                SRNA                    JELEN</a:t>
            </a:r>
          </a:p>
          <a:p>
            <a:endParaRPr lang="sl-S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5C899F-3226-4DC4-8D45-F2A27C01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9" y="1728735"/>
            <a:ext cx="159414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1E7A7-9997-4FD9-9857-61A6B7B6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18" y="1759115"/>
            <a:ext cx="197805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3">
            <a:extLst>
              <a:ext uri="{FF2B5EF4-FFF2-40B4-BE49-F238E27FC236}">
                <a16:creationId xmlns:a16="http://schemas.microsoft.com/office/drawing/2014/main" id="{12C2A0AB-477C-42FD-8450-EBC83A67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3" t="15462" r="19713" b="14963"/>
          <a:stretch>
            <a:fillRect/>
          </a:stretch>
        </p:blipFill>
        <p:spPr bwMode="auto">
          <a:xfrm>
            <a:off x="4860869" y="1743355"/>
            <a:ext cx="1496524" cy="18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9BD510D-7195-47B8-AA51-9264E24CA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/>
          <a:stretch/>
        </p:blipFill>
        <p:spPr bwMode="auto">
          <a:xfrm>
            <a:off x="6477691" y="1698850"/>
            <a:ext cx="2435836" cy="18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3B0A312D-D7A4-47E8-ACB6-4387AAEE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2" y="4277052"/>
            <a:ext cx="185878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 descr="Povezana slika">
            <a:extLst>
              <a:ext uri="{FF2B5EF4-FFF2-40B4-BE49-F238E27FC236}">
                <a16:creationId xmlns:a16="http://schemas.microsoft.com/office/drawing/2014/main" id="{DEB58EF2-AEBC-4EFA-8FC7-B0109156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2718" r="28139" b="12219"/>
          <a:stretch>
            <a:fillRect/>
          </a:stretch>
        </p:blipFill>
        <p:spPr bwMode="auto">
          <a:xfrm>
            <a:off x="2764771" y="4277052"/>
            <a:ext cx="1981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AC3FB79E-262A-45BD-868E-AE70B07A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5556" b="10889"/>
          <a:stretch>
            <a:fillRect/>
          </a:stretch>
        </p:blipFill>
        <p:spPr bwMode="auto">
          <a:xfrm>
            <a:off x="5364088" y="4277052"/>
            <a:ext cx="2331521" cy="20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1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9CEFE-7D8D-4F1E-B6C3-194BB318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0915"/>
          </a:xfrm>
        </p:spPr>
        <p:txBody>
          <a:bodyPr>
            <a:normAutofit fontScale="90000"/>
          </a:bodyPr>
          <a:lstStyle/>
          <a:p>
            <a:br>
              <a:rPr lang="sl-SI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4900" dirty="0">
                <a:solidFill>
                  <a:schemeClr val="accent2">
                    <a:lumMod val="75000"/>
                  </a:schemeClr>
                </a:solidFill>
              </a:rPr>
              <a:t>KATERE  ŽIVALI  OTRPNEJO?</a:t>
            </a:r>
            <a:r>
              <a:rPr lang="sl-SI" sz="4900" dirty="0">
                <a:solidFill>
                  <a:schemeClr val="bg1"/>
                </a:solidFill>
              </a:rPr>
              <a:t> </a:t>
            </a:r>
            <a:br>
              <a:rPr lang="en-US" sz="6000" dirty="0">
                <a:solidFill>
                  <a:schemeClr val="bg1"/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A91B5A-3F97-4837-9205-BC1C43C1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MOČERAD                  KAČA                    ŽABA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sz="1600" dirty="0"/>
          </a:p>
          <a:p>
            <a:pPr eaLnBrk="1" hangingPunct="1">
              <a:buFontTx/>
              <a:buNone/>
              <a:defRPr/>
            </a:pPr>
            <a:r>
              <a:rPr lang="sl-SI" sz="1000" dirty="0"/>
              <a:t>  </a:t>
            </a:r>
            <a:r>
              <a:rPr lang="sl-SI" sz="100" dirty="0"/>
              <a:t>       </a:t>
            </a:r>
            <a:r>
              <a:rPr lang="sl-SI" sz="1000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      KLOP                           ČEBELA</a:t>
            </a:r>
          </a:p>
          <a:p>
            <a:endParaRPr lang="sl-SI" dirty="0"/>
          </a:p>
        </p:txBody>
      </p:sp>
      <p:pic>
        <p:nvPicPr>
          <p:cNvPr id="5" name="Slika 9" descr="Rezultat iskanja slik za MOČERAD">
            <a:extLst>
              <a:ext uri="{FF2B5EF4-FFF2-40B4-BE49-F238E27FC236}">
                <a16:creationId xmlns:a16="http://schemas.microsoft.com/office/drawing/2014/main" id="{DDEEC6F7-DCE9-4F3A-BE0E-E23CBD5A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888"/>
            <a:ext cx="25923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0" descr="Rezultat iskanja slik za KAČA">
            <a:extLst>
              <a:ext uri="{FF2B5EF4-FFF2-40B4-BE49-F238E27FC236}">
                <a16:creationId xmlns:a16="http://schemas.microsoft.com/office/drawing/2014/main" id="{5E6B6989-49E9-4E5A-85C1-E3DA4E9B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68" y="1851888"/>
            <a:ext cx="25336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1">
            <a:extLst>
              <a:ext uri="{FF2B5EF4-FFF2-40B4-BE49-F238E27FC236}">
                <a16:creationId xmlns:a16="http://schemas.microsoft.com/office/drawing/2014/main" id="{44A0636F-51FE-4E20-BE88-8C4A3DB1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8" y="1903256"/>
            <a:ext cx="2484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FDF5B56-8C70-4DD6-B2F0-D61D0639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2" y="4542999"/>
            <a:ext cx="16764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824102E-8332-4D6D-8087-CB6A919E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9"/>
          <a:stretch>
            <a:fillRect/>
          </a:stretch>
        </p:blipFill>
        <p:spPr bwMode="auto">
          <a:xfrm>
            <a:off x="4139952" y="4440786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8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2F915-C9BC-4D8E-AFDE-F84DBD49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86" y="908720"/>
            <a:ext cx="8229600" cy="979512"/>
          </a:xfrm>
        </p:spPr>
        <p:txBody>
          <a:bodyPr>
            <a:normAutofit fontScale="90000"/>
          </a:bodyPr>
          <a:lstStyle/>
          <a:p>
            <a:r>
              <a:rPr lang="sl-SI" sz="4900" dirty="0">
                <a:solidFill>
                  <a:schemeClr val="accent2">
                    <a:lumMod val="75000"/>
                  </a:schemeClr>
                </a:solidFill>
              </a:rPr>
              <a:t>KATERE  PTICE  SE  ODSELIJO  V  </a:t>
            </a:r>
            <a:br>
              <a:rPr lang="sl-SI" sz="4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4900" dirty="0">
                <a:solidFill>
                  <a:schemeClr val="accent2">
                    <a:lumMod val="75000"/>
                  </a:schemeClr>
                </a:solidFill>
              </a:rPr>
              <a:t>TOPLE  KRAJE?</a:t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30CE25-9B2E-4F6E-939B-71C8E31D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100" dirty="0"/>
              <a:t>  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dirty="0"/>
              <a:t>   KUKAVICA             ŠTORKLJA             LASTOVKA</a:t>
            </a:r>
            <a:endParaRPr lang="en-US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5" name="Slika 11" descr="Rezultat iskanja slik za KUKAVICA">
            <a:extLst>
              <a:ext uri="{FF2B5EF4-FFF2-40B4-BE49-F238E27FC236}">
                <a16:creationId xmlns:a16="http://schemas.microsoft.com/office/drawing/2014/main" id="{968C4DC5-714B-4017-8D22-D29D57CD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11926" r="5811" b="14986"/>
          <a:stretch>
            <a:fillRect/>
          </a:stretch>
        </p:blipFill>
        <p:spPr bwMode="auto">
          <a:xfrm>
            <a:off x="457199" y="2708920"/>
            <a:ext cx="2614707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8" descr="Povezana slika">
            <a:extLst>
              <a:ext uri="{FF2B5EF4-FFF2-40B4-BE49-F238E27FC236}">
                <a16:creationId xmlns:a16="http://schemas.microsoft.com/office/drawing/2014/main" id="{EAE73BFB-681A-4E10-9A2B-3BD1ACAB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5519" r="18141"/>
          <a:stretch>
            <a:fillRect/>
          </a:stretch>
        </p:blipFill>
        <p:spPr bwMode="auto">
          <a:xfrm>
            <a:off x="3299527" y="2708918"/>
            <a:ext cx="2381941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0" descr="Povezana slika">
            <a:extLst>
              <a:ext uri="{FF2B5EF4-FFF2-40B4-BE49-F238E27FC236}">
                <a16:creationId xmlns:a16="http://schemas.microsoft.com/office/drawing/2014/main" id="{4D24295C-720C-4D29-97E2-4DD0DA48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t="9126" r="13210" b="12039"/>
          <a:stretch>
            <a:fillRect/>
          </a:stretch>
        </p:blipFill>
        <p:spPr bwMode="auto">
          <a:xfrm>
            <a:off x="5909090" y="2708919"/>
            <a:ext cx="2777710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8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4ED9C-91B7-4C6F-B2F6-3E69705B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KAKO PRAVIMO PTICAM, KI SE POZIMI ODSELIJO V TOPLE KRAJE?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7B7069-66AB-4818-AF31-2F38FAF7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PTICE SELIVKE</a:t>
            </a:r>
          </a:p>
          <a:p>
            <a:endParaRPr lang="sl-SI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630B8AB-4DC8-45AD-8415-B55073BF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71386"/>
            <a:ext cx="5400600" cy="359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7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166</Words>
  <Application>Microsoft Office PowerPoint</Application>
  <PresentationFormat>Diaprojekcija na zaslonu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Officeova tema</vt:lpstr>
      <vt:lpstr>ŽIVALI SE PRIPRAVLJAJO NA ZIMO</vt:lpstr>
      <vt:lpstr>PowerPointova predstavitev</vt:lpstr>
      <vt:lpstr>KATERE  ŽIVALI  ZIMO  PRESPIJO?</vt:lpstr>
      <vt:lpstr>KATERE  ŽIVALI  SO  ZIMSKI  DREMUHI?</vt:lpstr>
      <vt:lpstr>KATERE  ŽIVALI  SI  IŠČEJO  HRANO?</vt:lpstr>
      <vt:lpstr> KATERE  ŽIVALI  OTRPNEJO?  </vt:lpstr>
      <vt:lpstr>KATERE  PTICE  SE  ODSELIJO  V   TOPLE  KRAJE? </vt:lpstr>
      <vt:lpstr>KAKO PRAVIMO PTICAM, KI SE POZIMI ODSELIJO V TOPLE KRAJE?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SE PRIPRAVLJAJO NA ZIMO</dc:title>
  <dc:creator>Mojca</dc:creator>
  <cp:lastModifiedBy>Mateja Tomažinčič</cp:lastModifiedBy>
  <cp:revision>38</cp:revision>
  <dcterms:created xsi:type="dcterms:W3CDTF">2015-10-21T17:01:37Z</dcterms:created>
  <dcterms:modified xsi:type="dcterms:W3CDTF">2020-11-07T06:18:13Z</dcterms:modified>
</cp:coreProperties>
</file>