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1" r:id="rId1"/>
  </p:sldMasterIdLst>
  <p:notesMasterIdLst>
    <p:notesMasterId r:id="rId18"/>
  </p:notesMasterIdLst>
  <p:sldIdLst>
    <p:sldId id="256" r:id="rId2"/>
    <p:sldId id="260" r:id="rId3"/>
    <p:sldId id="257" r:id="rId4"/>
    <p:sldId id="263" r:id="rId5"/>
    <p:sldId id="261" r:id="rId6"/>
    <p:sldId id="267" r:id="rId7"/>
    <p:sldId id="262" r:id="rId8"/>
    <p:sldId id="270" r:id="rId9"/>
    <p:sldId id="266" r:id="rId10"/>
    <p:sldId id="271" r:id="rId11"/>
    <p:sldId id="265" r:id="rId12"/>
    <p:sldId id="264" r:id="rId13"/>
    <p:sldId id="269" r:id="rId14"/>
    <p:sldId id="259" r:id="rId15"/>
    <p:sldId id="272" r:id="rId16"/>
    <p:sldId id="258" r:id="rId17"/>
  </p:sldIdLst>
  <p:sldSz cx="9144000" cy="5143500" type="screen16x9"/>
  <p:notesSz cx="6858000" cy="9144000"/>
  <p:embeddedFontLs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Modern Love" panose="04090805081005020601" pitchFamily="82" charset="0"/>
      <p:regular r:id="rId23"/>
    </p:embeddedFont>
    <p:embeddedFont>
      <p:font typeface="Montserrat ExtraBold" panose="020B0604020202020204" charset="0"/>
      <p:bold r:id="rId24"/>
      <p:boldItalic r:id="rId25"/>
    </p:embeddedFont>
    <p:embeddedFont>
      <p:font typeface="Montserrat Light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" name="Google Shape;2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98070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302050" y="1223201"/>
            <a:ext cx="4539900" cy="26970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44325" y="805326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XFl82lKg-7U&amp;ab_channel=Firbcolog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eg"/><Relationship Id="rId5" Type="http://schemas.openxmlformats.org/officeDocument/2006/relationships/hyperlink" Target="https://drive.google.com/file/d/1RX5GP1SxZp4kXi6voy3xQ9ik2_i3q2Co/view?usp=sharing" TargetMode="Externa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youtube.com/watch?v=ukFt9k_jug8&amp;ab_channel=Firbcologi" TargetMode="External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REbR5AQv-9A&amp;ab_channel=EasyPeasyandFun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hyperlink" Target="https://www.youtube.com/watch?v=PG25RNdgz6I&amp;ab_channel=RedTedArt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USeDKHfCI6A&amp;feature=share&amp;fbclid=IwAR1f6WPiXVS19l6e8oCf5STgIFwcQvEnNCL1jDW1Uk9Sdmw6s4pXfsaXp9c&amp;ab_channel=MiaN.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1502450" y="2025426"/>
            <a:ext cx="6139100" cy="2047659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sl-SI" sz="4000" dirty="0">
                <a:latin typeface="Modern Love" panose="04090805081005020601" pitchFamily="82" charset="0"/>
              </a:rPr>
              <a:t>PREDNOVOLETNO</a:t>
            </a:r>
            <a:br>
              <a:rPr lang="sl-SI" sz="4000" dirty="0">
                <a:latin typeface="Modern Love" panose="04090805081005020601" pitchFamily="82" charset="0"/>
              </a:rPr>
            </a:br>
            <a:r>
              <a:rPr lang="sl-SI" sz="4000" dirty="0">
                <a:latin typeface="Modern Love" panose="04090805081005020601" pitchFamily="82" charset="0"/>
              </a:rPr>
              <a:t>VZDUŠJE</a:t>
            </a:r>
            <a:endParaRPr sz="4400" b="1" dirty="0">
              <a:solidFill>
                <a:srgbClr val="F2F2F2"/>
              </a:solidFill>
              <a:latin typeface="Modern Love" panose="04090805081005020601" pitchFamily="8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D8181-5754-4C1C-ADBC-72DBE50D6DBA}"/>
              </a:ext>
            </a:extLst>
          </p:cNvPr>
          <p:cNvSpPr txBox="1"/>
          <p:nvPr/>
        </p:nvSpPr>
        <p:spPr>
          <a:xfrm>
            <a:off x="3391228" y="958581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>
                <a:solidFill>
                  <a:schemeClr val="bg1"/>
                </a:solidFill>
                <a:latin typeface="Modern Love" panose="04090805081005020601" pitchFamily="82" charset="0"/>
              </a:rPr>
              <a:t>TEHNIŠKI DAN:</a:t>
            </a:r>
            <a:endParaRPr lang="en-SI" sz="24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CD10B-76F3-4B1A-B3EC-56A1C985D17A}"/>
              </a:ext>
            </a:extLst>
          </p:cNvPr>
          <p:cNvSpPr txBox="1"/>
          <p:nvPr/>
        </p:nvSpPr>
        <p:spPr>
          <a:xfrm>
            <a:off x="5431124" y="4866501"/>
            <a:ext cx="3712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/>
              <a:t>Pripravili učitelji OŠ Antona Globočnika in podružnic</a:t>
            </a:r>
            <a:endParaRPr lang="en-SI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"/>
            <a:ext cx="9417653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BDBF8D-77C1-42D3-A9F1-2638CC5BF052}"/>
              </a:ext>
            </a:extLst>
          </p:cNvPr>
          <p:cNvSpPr txBox="1"/>
          <p:nvPr/>
        </p:nvSpPr>
        <p:spPr>
          <a:xfrm>
            <a:off x="2198741" y="1252546"/>
            <a:ext cx="5187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>
                <a:solidFill>
                  <a:srgbClr val="002060"/>
                </a:solidFill>
                <a:latin typeface="Helvetica Neue" panose="020B0604020202020204" charset="0"/>
              </a:rPr>
              <a:t>ZDAJ PA TE ČAKA ŠE NEKAJ ZANIMIVIH STVARI</a:t>
            </a:r>
            <a:endParaRPr lang="en-SI" sz="4000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  <p:pic>
        <p:nvPicPr>
          <p:cNvPr id="7176" name="Picture 8" descr="Flirty wink emoji | Funny emoticons, Funny emoji, Emoticons emojis">
            <a:extLst>
              <a:ext uri="{FF2B5EF4-FFF2-40B4-BE49-F238E27FC236}">
                <a16:creationId xmlns:a16="http://schemas.microsoft.com/office/drawing/2014/main" id="{F07AFBE3-0DA3-4233-8F18-3B65F2E5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41" y="3119729"/>
            <a:ext cx="1542449" cy="15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632E0F-63BD-43FB-8086-89862BC32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000" y="4262488"/>
            <a:ext cx="677157" cy="6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E707E-FCE5-41BB-97EE-2082E2090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02" y="1066822"/>
            <a:ext cx="2020800" cy="3327600"/>
          </a:xfrm>
        </p:spPr>
        <p:txBody>
          <a:bodyPr/>
          <a:lstStyle/>
          <a:p>
            <a:pPr algn="ctr"/>
            <a:r>
              <a:rPr lang="sl-SI" dirty="0"/>
              <a:t>NIMAŠ IDEJE, KAKO BI OKRASIL VAŠ DOM?</a:t>
            </a:r>
            <a:br>
              <a:rPr lang="sl-SI" dirty="0"/>
            </a:br>
            <a:r>
              <a:rPr lang="sl-SI" dirty="0"/>
              <a:t>LAHKO POSKUSIŠ S TEM:</a:t>
            </a:r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23964-17DE-44F4-AAB2-0EC4150404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074" name="Picture 2" descr="Toilet-Paper-Snowman-Craft">
            <a:extLst>
              <a:ext uri="{FF2B5EF4-FFF2-40B4-BE49-F238E27FC236}">
                <a16:creationId xmlns:a16="http://schemas.microsoft.com/office/drawing/2014/main" id="{53853C22-F086-4DB9-B1B7-65F880AA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05" y="248989"/>
            <a:ext cx="2123895" cy="20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5540B0-FFF2-44E8-BF63-682F7502A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646" y="248988"/>
            <a:ext cx="1839826" cy="209416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FEC886A-BAA7-49E5-86ED-0BC56305D8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20"/>
          <a:stretch/>
        </p:blipFill>
        <p:spPr>
          <a:xfrm>
            <a:off x="3295712" y="248988"/>
            <a:ext cx="1276288" cy="2094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90FBA1-155D-4AEE-8B76-A3412FCF3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8727" y="2510022"/>
            <a:ext cx="1844931" cy="2595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0BC6D-26A9-41D6-ADCC-924DA845AC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20"/>
          <a:stretch/>
        </p:blipFill>
        <p:spPr>
          <a:xfrm>
            <a:off x="6593868" y="2510022"/>
            <a:ext cx="1853621" cy="259576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EB5EEE-9987-4757-8D1D-C27ACC0CB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5720" y="4459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72B2E-759F-4A95-B326-6A7140859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00" y="911700"/>
            <a:ext cx="2036036" cy="3327600"/>
          </a:xfrm>
        </p:spPr>
        <p:txBody>
          <a:bodyPr/>
          <a:lstStyle/>
          <a:p>
            <a:pPr algn="ctr"/>
            <a:r>
              <a:rPr lang="sl-SI" dirty="0"/>
              <a:t>TE ZANIMA, KAKO SE ZAVIJE DARILO?</a:t>
            </a:r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4C902-066E-4E9D-9988-20092554B3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AE582-BF13-48F1-BC63-49B4F01B83CD}"/>
              </a:ext>
            </a:extLst>
          </p:cNvPr>
          <p:cNvSpPr/>
          <p:nvPr/>
        </p:nvSpPr>
        <p:spPr>
          <a:xfrm>
            <a:off x="5145274" y="4070023"/>
            <a:ext cx="1836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002060"/>
                </a:solidFill>
              </a:rPr>
              <a:t>KLIKNI NA SLIKO</a:t>
            </a:r>
            <a:endParaRPr lang="en-SI" sz="16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F757479-CD36-470B-A257-978380809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77"/>
          <a:stretch/>
        </p:blipFill>
        <p:spPr>
          <a:xfrm>
            <a:off x="3718097" y="1253344"/>
            <a:ext cx="4762487" cy="2673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3FCD4B-9E8D-44EC-85DC-EB1B8080A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6617" y="4408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"/>
            <a:ext cx="9417653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3B224-7A2F-4123-A71E-37DA03BF07E2}"/>
              </a:ext>
            </a:extLst>
          </p:cNvPr>
          <p:cNvSpPr txBox="1"/>
          <p:nvPr/>
        </p:nvSpPr>
        <p:spPr>
          <a:xfrm>
            <a:off x="2917636" y="586542"/>
            <a:ext cx="38279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rgbClr val="002060"/>
                </a:solidFill>
                <a:latin typeface="Helvetica Neue" panose="020B0604020202020204" charset="0"/>
              </a:rPr>
              <a:t>ZA KONEC PA TI POŠILJAMO ŠE ENO ZELO LEPO PESMICO IN RISANKO, KI IMATA ŠE LEPŠE SPOROČILO</a:t>
            </a:r>
            <a:endParaRPr lang="en-SI" sz="3600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82645A-47C1-46A2-BE6F-61C2CD789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968" y="4313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4F42A-9D13-460E-844D-B9E4556DF7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C7DBA3-1860-4F94-A4B8-3799E7995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744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3A4B91-E1BE-4247-B127-855E7B558C44}"/>
              </a:ext>
            </a:extLst>
          </p:cNvPr>
          <p:cNvSpPr txBox="1"/>
          <p:nvPr/>
        </p:nvSpPr>
        <p:spPr>
          <a:xfrm>
            <a:off x="-65315" y="97971"/>
            <a:ext cx="3672800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bg1"/>
                </a:solidFill>
              </a:rPr>
              <a:t>SREČA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DEDEK SMREČICO KRASI,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URŠKA MU POMAGA;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IN IZ SOBICE PODI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MRAZ, KI SILI S PRAGA.</a:t>
            </a:r>
          </a:p>
          <a:p>
            <a:pPr algn="ctr"/>
            <a:endParaRPr lang="sl-SI" sz="1800" dirty="0">
              <a:solidFill>
                <a:schemeClr val="bg1"/>
              </a:solidFill>
            </a:endParaRP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ČAS PO PRAZNIKU DIŠI,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PO DRUŽINSKI SREČI,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KAJ, LE KAJ POD SMREČICO,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DEDEK SKRIVA V VREČI?</a:t>
            </a:r>
          </a:p>
          <a:p>
            <a:pPr algn="ctr"/>
            <a:endParaRPr lang="sl-SI" sz="1800" dirty="0">
              <a:solidFill>
                <a:schemeClr val="bg1"/>
              </a:solidFill>
            </a:endParaRP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VSEH IGRAČ BO SLEJ KO PREJ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NAŠA URŠKA SITA,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SREČA PA – NAPREJ POVEJ!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NI V PAPIR ZAVITA.</a:t>
            </a:r>
          </a:p>
          <a:p>
            <a:pPr algn="ctr"/>
            <a:endParaRPr lang="sl-SI" sz="1800" dirty="0">
              <a:solidFill>
                <a:schemeClr val="bg1"/>
              </a:solidFill>
            </a:endParaRPr>
          </a:p>
          <a:p>
            <a:pPr algn="ctr"/>
            <a:r>
              <a:rPr lang="sl-SI" sz="1200" dirty="0">
                <a:solidFill>
                  <a:schemeClr val="bg1"/>
                </a:solidFill>
              </a:rPr>
              <a:t>Zvezdana Majhen</a:t>
            </a:r>
            <a:endParaRPr lang="en-SI" sz="12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AC32EA-026D-4B2B-81EF-4DFDE33D6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1369" y="215671"/>
            <a:ext cx="734668" cy="73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0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417653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F3C29-ACAC-4CDE-9109-90C25041FF9C}"/>
              </a:ext>
            </a:extLst>
          </p:cNvPr>
          <p:cNvSpPr txBox="1"/>
          <p:nvPr/>
        </p:nvSpPr>
        <p:spPr>
          <a:xfrm>
            <a:off x="3069771" y="9525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I" dirty="0"/>
          </a:p>
        </p:txBody>
      </p:sp>
      <p:pic>
        <p:nvPicPr>
          <p:cNvPr id="1026" name="Picture 2" descr="https://fivia.si/wp-content/uploads/2019/05/CAROBNA-ZIMA-V-MUMINDOLU_B1_2.jpg">
            <a:hlinkClick r:id="rId5"/>
            <a:extLst>
              <a:ext uri="{FF2B5EF4-FFF2-40B4-BE49-F238E27FC236}">
                <a16:creationId xmlns:a16="http://schemas.microsoft.com/office/drawing/2014/main" id="{F98A208E-281F-4250-93D6-641C1002A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"/>
            <a:ext cx="35782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9BBC97-7A1E-4874-90F6-C4FE0B7B1429}"/>
              </a:ext>
            </a:extLst>
          </p:cNvPr>
          <p:cNvSpPr txBox="1"/>
          <p:nvPr/>
        </p:nvSpPr>
        <p:spPr>
          <a:xfrm>
            <a:off x="4403411" y="601855"/>
            <a:ext cx="3158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rgbClr val="002060"/>
                </a:solidFill>
              </a:rPr>
              <a:t>ZA OGLED RISANKE KLIKNI NA SLIKO MUMINA</a:t>
            </a:r>
            <a:endParaRPr lang="en-SI" sz="28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816E0D-8948-4D83-8865-FC17144AF678}"/>
              </a:ext>
            </a:extLst>
          </p:cNvPr>
          <p:cNvSpPr txBox="1"/>
          <p:nvPr/>
        </p:nvSpPr>
        <p:spPr>
          <a:xfrm>
            <a:off x="4010257" y="3432618"/>
            <a:ext cx="2734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rgbClr val="C00000"/>
                </a:solidFill>
              </a:rPr>
              <a:t>POVZETEK:</a:t>
            </a:r>
          </a:p>
          <a:p>
            <a:pPr algn="ctr"/>
            <a:r>
              <a:rPr lang="sl-SI" dirty="0">
                <a:solidFill>
                  <a:srgbClr val="C00000"/>
                </a:solidFill>
              </a:rPr>
              <a:t>Zimska pravljica o priljubljenih mumintrolih, ki raziskujejo pomen božiča.</a:t>
            </a:r>
            <a:endParaRPr lang="en-SI" dirty="0">
              <a:solidFill>
                <a:srgbClr val="C00000"/>
              </a:solidFill>
            </a:endParaRPr>
          </a:p>
        </p:txBody>
      </p:sp>
      <p:pic>
        <p:nvPicPr>
          <p:cNvPr id="1028" name="Picture 4" descr="Smiley emoticon like film director smiley is Vector Image">
            <a:extLst>
              <a:ext uri="{FF2B5EF4-FFF2-40B4-BE49-F238E27FC236}">
                <a16:creationId xmlns:a16="http://schemas.microsoft.com/office/drawing/2014/main" id="{16B4B879-E1AB-4375-9821-1A52121CA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1"/>
          <a:stretch/>
        </p:blipFill>
        <p:spPr bwMode="auto">
          <a:xfrm>
            <a:off x="4010257" y="1520895"/>
            <a:ext cx="1074503" cy="10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FEEA24-344D-40E4-8E2C-DFB9C410B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080" y="2147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ctrTitle" idx="4294967295"/>
          </p:nvPr>
        </p:nvSpPr>
        <p:spPr>
          <a:xfrm>
            <a:off x="2050031" y="507427"/>
            <a:ext cx="5617771" cy="4439224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</a:pPr>
            <a:r>
              <a:rPr lang="sl-SI" sz="3200" b="1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ZAPOMNI SI</a:t>
            </a:r>
            <a:r>
              <a:rPr lang="sl-SI" sz="30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NAJVEČJE </a:t>
            </a:r>
            <a: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DARILO SVOJIM NAJBLJIŽJIM SI </a:t>
            </a:r>
            <a:r>
              <a:rPr lang="sl-SI" sz="28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</a:t>
            </a:r>
            <a: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 SREČA PA SE SKRIVA V </a:t>
            </a:r>
            <a:r>
              <a:rPr lang="sl-SI" sz="2800" b="0" i="0" u="sng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DROBNIH POZORNOSTIH</a:t>
            </a:r>
            <a: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KOT JE VOŠČILNICA, KI SI JO IZDELAL, ALI PA OBJEM.</a:t>
            </a:r>
            <a:b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UČITELJI TI GA POŠILJAMO NA DALJAVO, TI PA GA PRENESI ŠE NA SVOJE DOMAČE!</a:t>
            </a:r>
            <a:br>
              <a:rPr lang="sl-SI" sz="36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sl-SI" sz="36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sl-SI" sz="36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sl-SI" sz="36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600" b="0" i="0" u="none" strike="noStrike" cap="none" dirty="0">
              <a:solidFill>
                <a:srgbClr val="F2F2F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E85873-A748-4D53-AEF0-02C4080FA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5171" y="39958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417653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A310F-678F-4567-8DB3-2FF99B540E3F}"/>
              </a:ext>
            </a:extLst>
          </p:cNvPr>
          <p:cNvSpPr txBox="1"/>
          <p:nvPr/>
        </p:nvSpPr>
        <p:spPr>
          <a:xfrm>
            <a:off x="1806855" y="333762"/>
            <a:ext cx="553029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rgbClr val="002060"/>
                </a:solidFill>
                <a:latin typeface="Helvetica Neue" panose="020B0604020202020204" charset="0"/>
              </a:rPr>
              <a:t>POZDRAVLJENI, UČENCI!</a:t>
            </a:r>
          </a:p>
          <a:p>
            <a:pPr algn="ctr"/>
            <a:r>
              <a:rPr lang="sl-SI" sz="2800" dirty="0">
                <a:latin typeface="Helvetica Neue" panose="020B0604020202020204" charset="0"/>
              </a:rPr>
              <a:t>KER SMO ŽE DODOBRA ZAKORAKALI V PRAZNIČNI DECEMBER, SMO SE UČITELJI ODLOČILI, DA VAM PRIPRAVIMO PRAV POSEBEN DAN, KI BO USTVARJALNO OBARVAN.</a:t>
            </a:r>
          </a:p>
          <a:p>
            <a:pPr algn="ctr"/>
            <a:endParaRPr lang="sl-SI" sz="2800" dirty="0">
              <a:latin typeface="Helvetica Neue" panose="020B0604020202020204" charset="0"/>
            </a:endParaRPr>
          </a:p>
          <a:p>
            <a:pPr algn="ctr"/>
            <a:r>
              <a:rPr lang="sl-SI" sz="2800" dirty="0">
                <a:latin typeface="Helvetica Neue" panose="020B0604020202020204" charset="0"/>
              </a:rPr>
              <a:t>TE ZANIMA, KAJ TE ČAKA?</a:t>
            </a:r>
            <a:r>
              <a:rPr lang="sl-SI" sz="2800" dirty="0">
                <a:latin typeface="Helvetica Neue" panose="020B0604020202020204" charset="0"/>
                <a:sym typeface="Wingdings" panose="05000000000000000000" pitchFamily="2" charset="2"/>
              </a:rPr>
              <a:t></a:t>
            </a:r>
            <a:r>
              <a:rPr lang="sl-SI" sz="2800" dirty="0">
                <a:latin typeface="Helvetica Neue" panose="020B0604020202020204" charset="0"/>
              </a:rPr>
              <a:t> SKOČI NA NASLEDNJO STRAN!</a:t>
            </a:r>
          </a:p>
          <a:p>
            <a:endParaRPr lang="sl-SI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650E36-45B8-4A51-83AD-1A5D6FA35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485" y="4231800"/>
            <a:ext cx="873284" cy="87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D001D-0CBE-429F-99B6-616E7C306FB9}"/>
              </a:ext>
            </a:extLst>
          </p:cNvPr>
          <p:cNvSpPr txBox="1"/>
          <p:nvPr/>
        </p:nvSpPr>
        <p:spPr>
          <a:xfrm>
            <a:off x="2147205" y="0"/>
            <a:ext cx="4769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3200" dirty="0">
                <a:solidFill>
                  <a:srgbClr val="002060"/>
                </a:solidFill>
              </a:rPr>
              <a:t>IZDELAVA VOŠČILNICE</a:t>
            </a:r>
            <a:endParaRPr lang="en-SI" sz="32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CD078-1E8D-4549-9F63-E87C72A971B7}"/>
              </a:ext>
            </a:extLst>
          </p:cNvPr>
          <p:cNvSpPr txBox="1"/>
          <p:nvPr/>
        </p:nvSpPr>
        <p:spPr>
          <a:xfrm>
            <a:off x="2147205" y="584775"/>
            <a:ext cx="50700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800" dirty="0">
                <a:latin typeface="Helvetica Neue" panose="020B0604020202020204" charset="0"/>
              </a:rPr>
              <a:t>TVOJA PRVA NALOGA JE IZDELAVA </a:t>
            </a:r>
          </a:p>
          <a:p>
            <a:pPr algn="ctr"/>
            <a:r>
              <a:rPr lang="sl-SI" sz="1800" b="1" dirty="0">
                <a:solidFill>
                  <a:srgbClr val="002060"/>
                </a:solidFill>
                <a:latin typeface="Helvetica Neue" panose="020B0604020202020204" charset="0"/>
              </a:rPr>
              <a:t>BOŽIČNO-NOVOLETNE VOŠČILNICE. </a:t>
            </a:r>
          </a:p>
          <a:p>
            <a:pPr algn="ctr"/>
            <a:r>
              <a:rPr lang="sl-SI" sz="1800" dirty="0">
                <a:latin typeface="Helvetica Neue" panose="020B0604020202020204" charset="0"/>
              </a:rPr>
              <a:t>PRI IZDELAVI SE KAR SE DA POTRUDI, SAJ BO VOŠČILNICO DOBIL EDEN IZMED TVOJIH SOŠOLCEV. </a:t>
            </a:r>
          </a:p>
          <a:p>
            <a:pPr algn="ctr"/>
            <a:r>
              <a:rPr lang="sl-SI" sz="1800" b="1" dirty="0">
                <a:solidFill>
                  <a:srgbClr val="002060"/>
                </a:solidFill>
                <a:latin typeface="Helvetica Neue" panose="020B0604020202020204" charset="0"/>
              </a:rPr>
              <a:t>KO SE SPET VIDIMO, JO PRINESI V ŠOLO, TAM PA BOMO  Z ŽREBANJEM VOŠČILNICE NAKLJUČNO RAZDELILI MED SOŠOLCE.</a:t>
            </a:r>
          </a:p>
          <a:p>
            <a:endParaRPr lang="en-SI" dirty="0"/>
          </a:p>
        </p:txBody>
      </p:sp>
      <p:pic>
        <p:nvPicPr>
          <p:cNvPr id="19" name="Picture 18">
            <a:hlinkClick r:id="rId6"/>
            <a:extLst>
              <a:ext uri="{FF2B5EF4-FFF2-40B4-BE49-F238E27FC236}">
                <a16:creationId xmlns:a16="http://schemas.microsoft.com/office/drawing/2014/main" id="{C3830844-A29A-43E0-8D77-4797C20DC3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855" y="3152027"/>
            <a:ext cx="3086289" cy="1636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CBF043-F5BE-4DA0-9069-3448BD3716A7}"/>
              </a:ext>
            </a:extLst>
          </p:cNvPr>
          <p:cNvSpPr txBox="1"/>
          <p:nvPr/>
        </p:nvSpPr>
        <p:spPr>
          <a:xfrm>
            <a:off x="2762850" y="4792762"/>
            <a:ext cx="361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rgbClr val="002060"/>
                </a:solidFill>
              </a:rPr>
              <a:t>KLIKNI NA SLIKO ZA OGLED POSNETKA</a:t>
            </a:r>
            <a:endParaRPr lang="en-SI" dirty="0">
              <a:solidFill>
                <a:srgbClr val="00206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704496-1204-44FC-8068-C95777F72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939" y="4213430"/>
            <a:ext cx="840131" cy="840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"/>
            <a:ext cx="9417653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9B8C8-1AD9-4671-92BC-7297AA46E47B}"/>
              </a:ext>
            </a:extLst>
          </p:cNvPr>
          <p:cNvSpPr txBox="1"/>
          <p:nvPr/>
        </p:nvSpPr>
        <p:spPr>
          <a:xfrm>
            <a:off x="1397907" y="3950274"/>
            <a:ext cx="6163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rgbClr val="002060"/>
                </a:solidFill>
              </a:rPr>
              <a:t>KLIKNI NA OBE SLIKI IN SI OGLEJ POSNETKA IZDELAVE VOŠČILNIC</a:t>
            </a:r>
            <a:endParaRPr lang="en-SI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30B16FCC-587A-4BBF-B502-E4E8F7DFEB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154"/>
          <a:stretch/>
        </p:blipFill>
        <p:spPr>
          <a:xfrm>
            <a:off x="4489819" y="1463986"/>
            <a:ext cx="2902978" cy="2467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hlinkClick r:id="rId7"/>
            <a:extLst>
              <a:ext uri="{FF2B5EF4-FFF2-40B4-BE49-F238E27FC236}">
                <a16:creationId xmlns:a16="http://schemas.microsoft.com/office/drawing/2014/main" id="{295ADE8C-B29D-4F9A-847D-75D1724A4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9092" y="1463985"/>
            <a:ext cx="2688959" cy="2467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8AD4EB-7508-45D0-AD99-65C142101C1C}"/>
              </a:ext>
            </a:extLst>
          </p:cNvPr>
          <p:cNvSpPr txBox="1"/>
          <p:nvPr/>
        </p:nvSpPr>
        <p:spPr>
          <a:xfrm>
            <a:off x="1709400" y="315326"/>
            <a:ext cx="652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800" b="1" dirty="0">
                <a:solidFill>
                  <a:srgbClr val="002060"/>
                </a:solidFill>
              </a:rPr>
              <a:t>V NADALJEVANJU TI POKAŽEM NEKAJ PRIMEROV IZDELAVE VOŠČILNIC, NAJ TI SLUŽIJO KOT IDEJA.</a:t>
            </a:r>
          </a:p>
          <a:p>
            <a:pPr algn="r"/>
            <a:r>
              <a:rPr lang="sl-SI" sz="1800" b="1" dirty="0">
                <a:solidFill>
                  <a:srgbClr val="002060"/>
                </a:solidFill>
              </a:rPr>
              <a:t>POGLEJ TUDI NA NASLEDNJE STRANI.</a:t>
            </a:r>
            <a:endParaRPr lang="en-SI" sz="1800" b="1" dirty="0">
              <a:solidFill>
                <a:srgbClr val="002060"/>
              </a:solidFill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D5943F-93FF-4AE7-B5F6-6421FE527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9000" y="4348311"/>
            <a:ext cx="698907" cy="69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417653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85762-75AB-4581-B0AD-4541B61FC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9"/>
            <a:ext cx="9417653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0F4F9A-926B-4B0B-8A10-55F49AA0FC0F}"/>
              </a:ext>
            </a:extLst>
          </p:cNvPr>
          <p:cNvSpPr txBox="1"/>
          <p:nvPr/>
        </p:nvSpPr>
        <p:spPr>
          <a:xfrm>
            <a:off x="401019" y="2571701"/>
            <a:ext cx="3927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rgbClr val="002060"/>
                </a:solidFill>
                <a:latin typeface="Helvetica Neue" panose="020B0604020202020204" charset="0"/>
              </a:rPr>
              <a:t>IN ŠE NEKAJ PRIMEROV</a:t>
            </a:r>
            <a:endParaRPr lang="en-SI" sz="2400" b="1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27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7EEA2-7C35-4B58-A7EC-FDFD1CB6E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4098" name="Picture 2" descr="47dbb90e3cb1a996bd5f63bc83a39f6c">
            <a:extLst>
              <a:ext uri="{FF2B5EF4-FFF2-40B4-BE49-F238E27FC236}">
                <a16:creationId xmlns:a16="http://schemas.microsoft.com/office/drawing/2014/main" id="{398125EE-B51D-4A4C-87E1-77F52F58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36" y="3023952"/>
            <a:ext cx="1943331" cy="20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4CEE1-C5A1-45D7-85AA-54EA6EC68D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481"/>
          <a:stretch/>
        </p:blipFill>
        <p:spPr>
          <a:xfrm>
            <a:off x="0" y="198685"/>
            <a:ext cx="3683186" cy="4830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863B0-C55E-4CA3-95C2-6E0EC97FDB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76"/>
          <a:stretch/>
        </p:blipFill>
        <p:spPr>
          <a:xfrm>
            <a:off x="6555737" y="212270"/>
            <a:ext cx="2192982" cy="2359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D5C9C2-468E-422C-9A7C-90C8BC93C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194" y="212270"/>
            <a:ext cx="2207471" cy="2359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FE0C2-8E73-4E4E-9E9C-A9A36D00F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194" y="3037114"/>
            <a:ext cx="1943331" cy="1992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06ADF5-9C8A-4F0D-B767-AE9A938827BF}"/>
              </a:ext>
            </a:extLst>
          </p:cNvPr>
          <p:cNvSpPr txBox="1"/>
          <p:nvPr/>
        </p:nvSpPr>
        <p:spPr>
          <a:xfrm>
            <a:off x="4778647" y="2573599"/>
            <a:ext cx="4097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rgbClr val="002060"/>
                </a:solidFill>
                <a:latin typeface="Helvetica Neue" panose="020B0604020202020204" charset="0"/>
              </a:rPr>
              <a:t>...IN ŠE NEKAJ PRIMEROV</a:t>
            </a:r>
            <a:endParaRPr lang="en-SI" sz="2400" b="1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0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"/>
            <a:ext cx="9417653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65EDEE-067E-4CA6-B667-F8F0B9A8A5B3}"/>
              </a:ext>
            </a:extLst>
          </p:cNvPr>
          <p:cNvSpPr txBox="1"/>
          <p:nvPr/>
        </p:nvSpPr>
        <p:spPr>
          <a:xfrm>
            <a:off x="2297081" y="755819"/>
            <a:ext cx="55487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>
                <a:solidFill>
                  <a:srgbClr val="002060"/>
                </a:solidFill>
                <a:latin typeface="Helvetica Neue" panose="020B0604020202020204" charset="0"/>
              </a:rPr>
              <a:t>VOŠČILNICO, KI JO BOŠ USTVARIL, FOTOGRAFIRAJ IN POŠLJI UČITELJU OZ. UČITELJICI.</a:t>
            </a:r>
            <a:endParaRPr lang="en-SI" sz="3200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  <p:pic>
        <p:nvPicPr>
          <p:cNvPr id="5124" name="Picture 4" descr="Pin on Clipart">
            <a:extLst>
              <a:ext uri="{FF2B5EF4-FFF2-40B4-BE49-F238E27FC236}">
                <a16:creationId xmlns:a16="http://schemas.microsoft.com/office/drawing/2014/main" id="{AE21DCEC-6B52-4333-A225-B29BF12A2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4"/>
          <a:stretch/>
        </p:blipFill>
        <p:spPr bwMode="auto">
          <a:xfrm>
            <a:off x="4317881" y="2809816"/>
            <a:ext cx="1374817" cy="157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1666C8-9F77-4D2F-9A8E-0AA5BC9F4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000" y="4231800"/>
            <a:ext cx="714851" cy="71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"/>
            <a:ext cx="9417653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BDBF8D-77C1-42D3-A9F1-2638CC5BF052}"/>
              </a:ext>
            </a:extLst>
          </p:cNvPr>
          <p:cNvSpPr txBox="1"/>
          <p:nvPr/>
        </p:nvSpPr>
        <p:spPr>
          <a:xfrm>
            <a:off x="2297082" y="1080576"/>
            <a:ext cx="5187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>
                <a:solidFill>
                  <a:srgbClr val="002060"/>
                </a:solidFill>
              </a:rPr>
              <a:t>KAJ PA TE ČAKA V NADALJEVANJU?</a:t>
            </a:r>
            <a:endParaRPr lang="en-SI" sz="4000" dirty="0">
              <a:solidFill>
                <a:srgbClr val="002060"/>
              </a:solidFill>
            </a:endParaRPr>
          </a:p>
        </p:txBody>
      </p:sp>
      <p:pic>
        <p:nvPicPr>
          <p:cNvPr id="6148" name="Picture 4" descr="Pin on Smiley emoji">
            <a:extLst>
              <a:ext uri="{FF2B5EF4-FFF2-40B4-BE49-F238E27FC236}">
                <a16:creationId xmlns:a16="http://schemas.microsoft.com/office/drawing/2014/main" id="{20BD71E6-58B8-4144-A708-998318E44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05" y="2404015"/>
            <a:ext cx="1458539" cy="14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09173F-8318-4C65-9125-973016F9A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790" y="4296953"/>
            <a:ext cx="771582" cy="7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16" name="Picture 15">
            <a:hlinkClick r:id="rId4"/>
            <a:extLst>
              <a:ext uri="{FF2B5EF4-FFF2-40B4-BE49-F238E27FC236}">
                <a16:creationId xmlns:a16="http://schemas.microsoft.com/office/drawing/2014/main" id="{F96D9300-4B42-43B2-97C7-6FDC5C175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771" y="49"/>
            <a:ext cx="9084055" cy="51434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3F9A9E-EF1C-43FA-9880-8F5A661C56D5}"/>
              </a:ext>
            </a:extLst>
          </p:cNvPr>
          <p:cNvSpPr txBox="1"/>
          <p:nvPr/>
        </p:nvSpPr>
        <p:spPr>
          <a:xfrm>
            <a:off x="394735" y="4553555"/>
            <a:ext cx="5820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pPr algn="ctr"/>
            <a:r>
              <a:rPr lang="sl-SI" sz="1600" b="1" dirty="0">
                <a:solidFill>
                  <a:srgbClr val="002060"/>
                </a:solidFill>
                <a:latin typeface="Helvetica Neue" panose="020B0604020202020204" charset="0"/>
              </a:rPr>
              <a:t>BI JIH ZNAL PRIPRAVITI? </a:t>
            </a:r>
            <a:r>
              <a:rPr lang="sl-SI" sz="1600" b="1" dirty="0">
                <a:solidFill>
                  <a:srgbClr val="002060"/>
                </a:solidFill>
                <a:latin typeface="Helvetica Neue" panose="020B0604020202020204" charset="0"/>
                <a:sym typeface="Wingdings" panose="05000000000000000000" pitchFamily="2" charset="2"/>
              </a:rPr>
              <a:t>KLIKNI NA SLIKO.</a:t>
            </a:r>
            <a:endParaRPr lang="en-SI" sz="1600" b="1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CB548E-C943-45A5-82F8-D5D091AC4EC9}"/>
              </a:ext>
            </a:extLst>
          </p:cNvPr>
          <p:cNvSpPr/>
          <p:nvPr/>
        </p:nvSpPr>
        <p:spPr>
          <a:xfrm>
            <a:off x="6214778" y="132039"/>
            <a:ext cx="2814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800" b="1" dirty="0">
                <a:solidFill>
                  <a:srgbClr val="002060"/>
                </a:solidFill>
                <a:latin typeface="Helvetica Neue" panose="020B0604020202020204" charset="0"/>
              </a:rPr>
              <a:t>DECEMBER JE TUDI ČAS SLADKANJA. UČITELJEM SE CEDIJO SLINE PO TEJ SLADICI</a:t>
            </a:r>
            <a:endParaRPr lang="sl-SI" sz="1800" dirty="0"/>
          </a:p>
        </p:txBody>
      </p:sp>
      <p:pic>
        <p:nvPicPr>
          <p:cNvPr id="2052" name="Picture 4" descr="Smileys! App with 1000+ smileys for Facebook, WhatsApp or any other  messenger. in 2020 | Funny emoticons, Yummy emoji, Funny emoji">
            <a:extLst>
              <a:ext uri="{FF2B5EF4-FFF2-40B4-BE49-F238E27FC236}">
                <a16:creationId xmlns:a16="http://schemas.microsoft.com/office/drawing/2014/main" id="{3722664E-323A-4E4B-99B2-F78DA1FA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94" y="1332368"/>
            <a:ext cx="780874" cy="78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254EC6-ACCF-49C8-A504-B79A4B35C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5670" y="1332368"/>
            <a:ext cx="649827" cy="6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Juli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368</Words>
  <Application>Microsoft Office PowerPoint</Application>
  <PresentationFormat>On-screen Show (16:9)</PresentationFormat>
  <Paragraphs>64</Paragraphs>
  <Slides>16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Wingdings</vt:lpstr>
      <vt:lpstr>Helvetica Neue</vt:lpstr>
      <vt:lpstr>Montserrat Light</vt:lpstr>
      <vt:lpstr>Modern Love</vt:lpstr>
      <vt:lpstr>Montserrat ExtraBold</vt:lpstr>
      <vt:lpstr>Juliet template</vt:lpstr>
      <vt:lpstr>PREDNOVOLETNO VZDUŠJE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NIMAŠ IDEJE, KAKO BI OKRASIL VAŠ DOM? LAHKO POSKUSIŠ S TEM:</vt:lpstr>
      <vt:lpstr>TE ZANIMA, KAKO SE ZAVIJE DARILO?</vt:lpstr>
      <vt:lpstr>PowerPoint Presentation</vt:lpstr>
      <vt:lpstr>PowerPoint Presentation</vt:lpstr>
      <vt:lpstr>PowerPoint Presentation</vt:lpstr>
      <vt:lpstr>ZAPOMNI SI, NAJVEČJE DARILO SVOJIM NAJBLJIŽJIM SI TI! SREČA PA SE SKRIVA V DROBNIH POZORNOSTIH, KOT JE VOŠČILNICA, KI SI JO IZDELAL, ALI PA OBJEM.  UČITELJI TI GA POŠILJAMO NA DALJAVO, TI PA GA PRENESI ŠE NA SVOJE DOMAČE!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PREDNOVOLETNO VZDUŠJE</dc:title>
  <dc:creator>Aljaž in Helena</dc:creator>
  <cp:lastModifiedBy>Aljaž in Helena</cp:lastModifiedBy>
  <cp:revision>35</cp:revision>
  <dcterms:modified xsi:type="dcterms:W3CDTF">2020-11-29T11:20:24Z</dcterms:modified>
</cp:coreProperties>
</file>