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802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228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066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703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73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691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690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80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264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20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64EB-60BA-4CE5-8BC1-D22332EC74DA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95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E64EB-60BA-4CE5-8BC1-D22332EC74DA}" type="datetimeFigureOut">
              <a:rPr lang="sl-SI" smtClean="0"/>
              <a:t>16. 11. 2020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EBFE7-0592-4BEC-ACD0-57BF641D15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469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AutoShape 2" descr="A nature forest backgrou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A nature forest backgrou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A nature forest background - Download Free Vectors, Clipart Graphics &amp;  Vector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1" name="Picture 7" descr="C:\Users\Uporabnik\Desktop\OZADJE GOZ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3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95699" y="1670387"/>
            <a:ext cx="719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B85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 ZAJC: </a:t>
            </a:r>
          </a:p>
          <a:p>
            <a:pPr algn="ctr"/>
            <a:r>
              <a:rPr lang="sl-SI" sz="3600" b="1" dirty="0">
                <a:solidFill>
                  <a:srgbClr val="B85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VEVERICA PEKARICA</a:t>
            </a:r>
          </a:p>
        </p:txBody>
      </p:sp>
      <p:pic>
        <p:nvPicPr>
          <p:cNvPr id="1032" name="Picture 8" descr="C:\Users\Uporabnik\Desktop\VEP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32" y="3146088"/>
            <a:ext cx="2997624" cy="3222879"/>
          </a:xfrm>
          <a:prstGeom prst="rect">
            <a:avLst/>
          </a:prstGeom>
          <a:blipFill dpi="0" rotWithShape="1">
            <a:blip r:embed="rId7">
              <a:alphaModFix amt="0"/>
            </a:blip>
            <a:srcRect/>
            <a:tile tx="0" ty="0" sx="100000" sy="100000" flip="none" algn="tl"/>
          </a:blipFill>
          <a:effectLst>
            <a:softEdge rad="63500"/>
          </a:effectLst>
        </p:spPr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A53803D9-B125-4745-A377-CE8C938E7C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2812" y="3500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</Words>
  <Application>Microsoft Office PowerPoint</Application>
  <PresentationFormat>Diaprojekcija na zaslonu (4:3)</PresentationFormat>
  <Paragraphs>2</Paragraphs>
  <Slides>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Uporabnik</dc:creator>
  <cp:lastModifiedBy>Uporabnik</cp:lastModifiedBy>
  <cp:revision>9</cp:revision>
  <dcterms:created xsi:type="dcterms:W3CDTF">2020-11-14T16:44:31Z</dcterms:created>
  <dcterms:modified xsi:type="dcterms:W3CDTF">2020-11-16T21:21:19Z</dcterms:modified>
</cp:coreProperties>
</file>