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19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C169B-875F-4F55-B872-ACAA3B552BCC}" type="datetimeFigureOut">
              <a:rPr lang="en-SI" smtClean="0"/>
              <a:t>15/11/2020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2CA55-A575-4FE6-8AFC-04409ED0F25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7852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2CA55-A575-4FE6-8AFC-04409ED0F259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9178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802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228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066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703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373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691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690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801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264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20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895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E64EB-60BA-4CE5-8BC1-D22332EC74DA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469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AutoShape 2" descr="A nature forest backgrou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A nature forest backgrou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6" descr="A nature forest backgrou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1" name="Picture 7" descr="C:\Users\Uporabnik\Desktop\OZADJE GOZ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959069"/>
            <a:ext cx="719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DANE ZAJC: </a:t>
            </a:r>
            <a:r>
              <a:rPr lang="sl-SI" sz="3600" b="1" dirty="0">
                <a:latin typeface="Arial" panose="020B0604020202020204" pitchFamily="34" charset="0"/>
                <a:cs typeface="Arial" panose="020B0604020202020204" pitchFamily="34" charset="0"/>
              </a:rPr>
              <a:t>VEVERICA PEKARICA</a:t>
            </a:r>
          </a:p>
        </p:txBody>
      </p:sp>
      <p:pic>
        <p:nvPicPr>
          <p:cNvPr id="1032" name="Picture 8" descr="C:\Users\Uporabnik\Desktop\VEP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2997624" cy="3222879"/>
          </a:xfrm>
          <a:prstGeom prst="rect">
            <a:avLst/>
          </a:prstGeom>
          <a:blipFill dpi="0" rotWithShape="1">
            <a:blip r:embed="rId8">
              <a:alphaModFix amt="0"/>
            </a:blip>
            <a:srcRect/>
            <a:tile tx="0" ty="0" sx="100000" sy="100000" flip="none" algn="tl"/>
          </a:blipFill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460375" y="6309320"/>
            <a:ext cx="8288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>
                <a:solidFill>
                  <a:schemeClr val="bg1"/>
                </a:solidFill>
              </a:rPr>
              <a:t>VIR SLIKE: https://www.vecteezy.com/vector-art/360687-a-nature-forest-background</a:t>
            </a:r>
          </a:p>
        </p:txBody>
      </p:sp>
      <p:pic>
        <p:nvPicPr>
          <p:cNvPr id="13" name="Aljaž ">
            <a:hlinkClick r:id="" action="ppaction://media"/>
            <a:extLst>
              <a:ext uri="{FF2B5EF4-FFF2-40B4-BE49-F238E27FC236}">
                <a16:creationId xmlns:a16="http://schemas.microsoft.com/office/drawing/2014/main" id="{77990CAE-30D3-405B-A53D-5762F81774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72200" y="16969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20</Words>
  <Application>Microsoft Office PowerPoint</Application>
  <PresentationFormat>On-screen Show (4:3)</PresentationFormat>
  <Paragraphs>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Uporabnik</dc:creator>
  <cp:lastModifiedBy>Aljaž in Helena</cp:lastModifiedBy>
  <cp:revision>7</cp:revision>
  <dcterms:created xsi:type="dcterms:W3CDTF">2020-11-14T16:44:31Z</dcterms:created>
  <dcterms:modified xsi:type="dcterms:W3CDTF">2020-11-15T11:32:27Z</dcterms:modified>
</cp:coreProperties>
</file>