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58" d="100"/>
          <a:sy n="58" d="100"/>
        </p:scale>
        <p:origin x="24"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C442EB-BCFB-43A1-B7AA-B503151C3E3A}" type="datetimeFigureOut">
              <a:rPr lang="sl-SI" smtClean="0"/>
              <a:t>13. 12. 2020</a:t>
            </a:fld>
            <a:endParaRPr lang="sl-SI"/>
          </a:p>
        </p:txBody>
      </p:sp>
      <p:sp>
        <p:nvSpPr>
          <p:cNvPr id="5" name="Footer Placeholder 4"/>
          <p:cNvSpPr>
            <a:spLocks noGrp="1"/>
          </p:cNvSpPr>
          <p:nvPr>
            <p:ph type="ftr" sz="quarter" idx="11"/>
          </p:nvPr>
        </p:nvSpPr>
        <p:spPr>
          <a:xfrm>
            <a:off x="1451579" y="329307"/>
            <a:ext cx="5626774" cy="309201"/>
          </a:xfrm>
        </p:spPr>
        <p:txBody>
          <a:bodyPr/>
          <a:lstStyle/>
          <a:p>
            <a:endParaRPr lang="sl-SI"/>
          </a:p>
        </p:txBody>
      </p:sp>
      <p:sp>
        <p:nvSpPr>
          <p:cNvPr id="6" name="Slide Number Placeholder 5"/>
          <p:cNvSpPr>
            <a:spLocks noGrp="1"/>
          </p:cNvSpPr>
          <p:nvPr>
            <p:ph type="sldNum" sz="quarter" idx="12"/>
          </p:nvPr>
        </p:nvSpPr>
        <p:spPr>
          <a:xfrm>
            <a:off x="476834" y="798973"/>
            <a:ext cx="811019" cy="503578"/>
          </a:xfrm>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167052426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442EB-BCFB-43A1-B7AA-B503151C3E3A}" type="datetimeFigureOut">
              <a:rPr lang="sl-SI" smtClean="0"/>
              <a:t>13. 12. 2020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938612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442EB-BCFB-43A1-B7AA-B503151C3E3A}" type="datetimeFigureOut">
              <a:rPr lang="sl-SI" smtClean="0"/>
              <a:t>13. 12. 2020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369434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442EB-BCFB-43A1-B7AA-B503151C3E3A}" type="datetimeFigureOut">
              <a:rPr lang="sl-SI" smtClean="0"/>
              <a:t>13. 12. 2020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8153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C442EB-BCFB-43A1-B7AA-B503151C3E3A}" type="datetimeFigureOut">
              <a:rPr lang="sl-SI" smtClean="0"/>
              <a:t>13. 12. 2020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208886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C442EB-BCFB-43A1-B7AA-B503151C3E3A}" type="datetimeFigureOut">
              <a:rPr lang="sl-SI" smtClean="0"/>
              <a:t>13. 12. 2020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680089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C442EB-BCFB-43A1-B7AA-B503151C3E3A}" type="datetimeFigureOut">
              <a:rPr lang="sl-SI" smtClean="0"/>
              <a:t>13. 12. 2020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46984601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C442EB-BCFB-43A1-B7AA-B503151C3E3A}" type="datetimeFigureOut">
              <a:rPr lang="sl-SI" smtClean="0"/>
              <a:t>13. 12. 2020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220520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442EB-BCFB-43A1-B7AA-B503151C3E3A}" type="datetimeFigureOut">
              <a:rPr lang="sl-SI" smtClean="0"/>
              <a:t>13. 12. 2020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25229369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C442EB-BCFB-43A1-B7AA-B503151C3E3A}" type="datetimeFigureOut">
              <a:rPr lang="sl-SI" smtClean="0"/>
              <a:t>13. 12. 2020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333575644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8C442EB-BCFB-43A1-B7AA-B503151C3E3A}" type="datetimeFigureOut">
              <a:rPr lang="sl-SI" smtClean="0"/>
              <a:t>13. 12. 2020</a:t>
            </a:fld>
            <a:endParaRPr lang="sl-SI"/>
          </a:p>
        </p:txBody>
      </p:sp>
      <p:sp>
        <p:nvSpPr>
          <p:cNvPr id="6" name="Footer Placeholder 5"/>
          <p:cNvSpPr>
            <a:spLocks noGrp="1"/>
          </p:cNvSpPr>
          <p:nvPr>
            <p:ph type="ftr" sz="quarter" idx="11"/>
          </p:nvPr>
        </p:nvSpPr>
        <p:spPr>
          <a:xfrm>
            <a:off x="1447382" y="318640"/>
            <a:ext cx="5541004" cy="320931"/>
          </a:xfrm>
        </p:spPr>
        <p:txBody>
          <a:bodyPr/>
          <a:lstStyle/>
          <a:p>
            <a:endParaRPr lang="sl-SI"/>
          </a:p>
        </p:txBody>
      </p:sp>
      <p:sp>
        <p:nvSpPr>
          <p:cNvPr id="7" name="Slide Number Placeholder 6"/>
          <p:cNvSpPr>
            <a:spLocks noGrp="1"/>
          </p:cNvSpPr>
          <p:nvPr>
            <p:ph type="sldNum" sz="quarter" idx="12"/>
          </p:nvPr>
        </p:nvSpPr>
        <p:spPr/>
        <p:txBody>
          <a:bodyPr/>
          <a:lstStyle/>
          <a:p>
            <a:fld id="{9E9D1650-10BB-4330-B6B9-3098D9C7E21D}" type="slidenum">
              <a:rPr lang="sl-SI" smtClean="0"/>
              <a:t>‹#›</a:t>
            </a:fld>
            <a:endParaRPr lang="sl-SI"/>
          </a:p>
        </p:txBody>
      </p:sp>
    </p:spTree>
    <p:extLst>
      <p:ext uri="{BB962C8B-B14F-4D97-AF65-F5344CB8AC3E}">
        <p14:creationId xmlns:p14="http://schemas.microsoft.com/office/powerpoint/2010/main" val="131845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8C442EB-BCFB-43A1-B7AA-B503151C3E3A}" type="datetimeFigureOut">
              <a:rPr lang="sl-SI" smtClean="0"/>
              <a:t>13. 12. 2020</a:t>
            </a:fld>
            <a:endParaRPr lang="sl-SI"/>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E9D1650-10BB-4330-B6B9-3098D9C7E21D}" type="slidenum">
              <a:rPr lang="sl-SI" smtClean="0"/>
              <a:t>‹#›</a:t>
            </a:fld>
            <a:endParaRPr lang="sl-SI"/>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921178"/>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8.pn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8.pn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8.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8.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8.pn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8.png"/><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242590" y="214405"/>
            <a:ext cx="8842342" cy="707886"/>
          </a:xfrm>
          <a:prstGeom prst="rect">
            <a:avLst/>
          </a:prstGeom>
          <a:noFill/>
        </p:spPr>
        <p:txBody>
          <a:bodyPr wrap="square" rtlCol="0">
            <a:spAutoFit/>
          </a:bodyPr>
          <a:lstStyle/>
          <a:p>
            <a:r>
              <a:rPr lang="sl-SI" sz="4000" b="1" dirty="0">
                <a:solidFill>
                  <a:schemeClr val="accent2">
                    <a:lumMod val="50000"/>
                  </a:schemeClr>
                </a:solidFill>
              </a:rPr>
              <a:t>SLIKANJE S KAVO</a:t>
            </a:r>
          </a:p>
        </p:txBody>
      </p:sp>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94" y="1183642"/>
            <a:ext cx="3140250" cy="2160000"/>
          </a:xfrm>
          <a:prstGeom prst="rect">
            <a:avLst/>
          </a:prstGeom>
          <a:ln>
            <a:noFill/>
          </a:ln>
          <a:effectLst>
            <a:softEdge rad="112500"/>
          </a:effectLst>
        </p:spPr>
      </p:pic>
      <p:pic>
        <p:nvPicPr>
          <p:cNvPr id="6" name="Slika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7987" y="1172956"/>
            <a:ext cx="3186808" cy="1918701"/>
          </a:xfrm>
          <a:prstGeom prst="rect">
            <a:avLst/>
          </a:prstGeom>
          <a:ln>
            <a:noFill/>
          </a:ln>
          <a:effectLst>
            <a:softEdge rad="112500"/>
          </a:effectLst>
        </p:spPr>
      </p:pic>
      <p:pic>
        <p:nvPicPr>
          <p:cNvPr id="7" name="Slika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0269" y="648652"/>
            <a:ext cx="2857500" cy="1600200"/>
          </a:xfrm>
          <a:prstGeom prst="rect">
            <a:avLst/>
          </a:prstGeom>
          <a:ln>
            <a:noFill/>
          </a:ln>
          <a:effectLst>
            <a:softEdge rad="112500"/>
          </a:effectLst>
        </p:spPr>
      </p:pic>
      <p:pic>
        <p:nvPicPr>
          <p:cNvPr id="8" name="Slika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2819" y="3604993"/>
            <a:ext cx="2143125" cy="2143125"/>
          </a:xfrm>
          <a:prstGeom prst="rect">
            <a:avLst/>
          </a:prstGeom>
          <a:ln>
            <a:noFill/>
          </a:ln>
          <a:effectLst>
            <a:softEdge rad="112500"/>
          </a:effectLst>
        </p:spPr>
      </p:pic>
      <p:pic>
        <p:nvPicPr>
          <p:cNvPr id="9" name="Slika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6967" y="3343642"/>
            <a:ext cx="2057400" cy="2219325"/>
          </a:xfrm>
          <a:prstGeom prst="rect">
            <a:avLst/>
          </a:prstGeom>
          <a:ln>
            <a:noFill/>
          </a:ln>
          <a:effectLst>
            <a:softEdge rad="112500"/>
          </a:effectLst>
        </p:spPr>
      </p:pic>
      <p:pic>
        <p:nvPicPr>
          <p:cNvPr id="2" name="Recorded Sound">
            <a:hlinkClick r:id="" action="ppaction://media"/>
            <a:extLst>
              <a:ext uri="{FF2B5EF4-FFF2-40B4-BE49-F238E27FC236}">
                <a16:creationId xmlns:a16="http://schemas.microsoft.com/office/drawing/2014/main" id="{91120C87-9335-465E-A27D-57D3F7FE11C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070430" y="4802855"/>
            <a:ext cx="760112" cy="760112"/>
          </a:xfrm>
          <a:prstGeom prst="rect">
            <a:avLst/>
          </a:prstGeom>
        </p:spPr>
      </p:pic>
      <p:pic>
        <p:nvPicPr>
          <p:cNvPr id="1026" name="Picture 2" descr="giant coffee mug">
            <a:extLst>
              <a:ext uri="{FF2B5EF4-FFF2-40B4-BE49-F238E27FC236}">
                <a16:creationId xmlns:a16="http://schemas.microsoft.com/office/drawing/2014/main" id="{F668735E-E08E-404F-AA27-BEFE159776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4795" y="2351795"/>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4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330" y="371889"/>
            <a:ext cx="6350000" cy="4762500"/>
          </a:xfrm>
          <a:prstGeom prst="rect">
            <a:avLst/>
          </a:prstGeom>
        </p:spPr>
      </p:pic>
      <p:sp>
        <p:nvSpPr>
          <p:cNvPr id="5" name="PoljeZBesedilom 4"/>
          <p:cNvSpPr txBox="1"/>
          <p:nvPr/>
        </p:nvSpPr>
        <p:spPr>
          <a:xfrm>
            <a:off x="7275443" y="1470991"/>
            <a:ext cx="4320209" cy="1384995"/>
          </a:xfrm>
          <a:prstGeom prst="rect">
            <a:avLst/>
          </a:prstGeom>
          <a:noFill/>
        </p:spPr>
        <p:txBody>
          <a:bodyPr wrap="square" rtlCol="0">
            <a:spAutoFit/>
          </a:bodyPr>
          <a:lstStyle/>
          <a:p>
            <a:r>
              <a:rPr lang="sl-SI" sz="2800" dirty="0"/>
              <a:t>Na ozadje lahko kar s prstom naneseš nekaj pik najtemnejše kave.</a:t>
            </a:r>
          </a:p>
        </p:txBody>
      </p:sp>
      <p:pic>
        <p:nvPicPr>
          <p:cNvPr id="2" name="Recorded Sound">
            <a:hlinkClick r:id="" action="ppaction://media"/>
            <a:extLst>
              <a:ext uri="{FF2B5EF4-FFF2-40B4-BE49-F238E27FC236}">
                <a16:creationId xmlns:a16="http://schemas.microsoft.com/office/drawing/2014/main" id="{69EC20F5-9F82-4D2F-A36F-B98E6D435D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01945" y="3022644"/>
            <a:ext cx="347663" cy="347663"/>
          </a:xfrm>
          <a:prstGeom prst="rect">
            <a:avLst/>
          </a:prstGeom>
        </p:spPr>
      </p:pic>
    </p:spTree>
    <p:extLst>
      <p:ext uri="{BB962C8B-B14F-4D97-AF65-F5344CB8AC3E}">
        <p14:creationId xmlns:p14="http://schemas.microsoft.com/office/powerpoint/2010/main" val="271386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052" y="239368"/>
            <a:ext cx="6350000" cy="4762500"/>
          </a:xfrm>
          <a:prstGeom prst="rect">
            <a:avLst/>
          </a:prstGeom>
        </p:spPr>
      </p:pic>
      <p:sp>
        <p:nvSpPr>
          <p:cNvPr id="5" name="PoljeZBesedilom 4"/>
          <p:cNvSpPr txBox="1"/>
          <p:nvPr/>
        </p:nvSpPr>
        <p:spPr>
          <a:xfrm>
            <a:off x="6944139" y="887896"/>
            <a:ext cx="4518991" cy="2246769"/>
          </a:xfrm>
          <a:prstGeom prst="rect">
            <a:avLst/>
          </a:prstGeom>
          <a:noFill/>
        </p:spPr>
        <p:txBody>
          <a:bodyPr wrap="square" rtlCol="0">
            <a:spAutoFit/>
          </a:bodyPr>
          <a:lstStyle/>
          <a:p>
            <a:r>
              <a:rPr lang="sl-SI" sz="2800" dirty="0"/>
              <a:t>Risba je dokončana. Če bi kužku rad še kaj narisal – morda ovratnico ali posodo s hrano, riši z rjavim flomastrom.</a:t>
            </a:r>
          </a:p>
        </p:txBody>
      </p:sp>
      <p:pic>
        <p:nvPicPr>
          <p:cNvPr id="2" name="Recorded Sound">
            <a:hlinkClick r:id="" action="ppaction://media"/>
            <a:extLst>
              <a:ext uri="{FF2B5EF4-FFF2-40B4-BE49-F238E27FC236}">
                <a16:creationId xmlns:a16="http://schemas.microsoft.com/office/drawing/2014/main" id="{7E969B30-F083-405A-BF63-DEB77BB32C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49534" y="3134665"/>
            <a:ext cx="347663" cy="347663"/>
          </a:xfrm>
          <a:prstGeom prst="rect">
            <a:avLst/>
          </a:prstGeom>
        </p:spPr>
      </p:pic>
    </p:spTree>
    <p:extLst>
      <p:ext uri="{BB962C8B-B14F-4D97-AF65-F5344CB8AC3E}">
        <p14:creationId xmlns:p14="http://schemas.microsoft.com/office/powerpoint/2010/main" val="413107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B4EC-A919-4297-BA0C-EBC5321A551A}"/>
              </a:ext>
            </a:extLst>
          </p:cNvPr>
          <p:cNvSpPr>
            <a:spLocks noGrp="1"/>
          </p:cNvSpPr>
          <p:nvPr>
            <p:ph type="title"/>
          </p:nvPr>
        </p:nvSpPr>
        <p:spPr>
          <a:xfrm>
            <a:off x="202130" y="2427891"/>
            <a:ext cx="9596387" cy="1277835"/>
          </a:xfrm>
        </p:spPr>
        <p:txBody>
          <a:bodyPr>
            <a:normAutofit/>
          </a:bodyPr>
          <a:lstStyle/>
          <a:p>
            <a:r>
              <a:rPr lang="sl-SI" sz="4400" dirty="0">
                <a:solidFill>
                  <a:schemeClr val="accent2">
                    <a:lumMod val="50000"/>
                  </a:schemeClr>
                </a:solidFill>
              </a:rPr>
              <a:t>Pošlji učitelju, kar si ustvaril</a:t>
            </a:r>
            <a:endParaRPr lang="en-SI" sz="4400" dirty="0">
              <a:solidFill>
                <a:schemeClr val="accent2">
                  <a:lumMod val="50000"/>
                </a:schemeClr>
              </a:solidFill>
            </a:endParaRPr>
          </a:p>
        </p:txBody>
      </p:sp>
      <p:pic>
        <p:nvPicPr>
          <p:cNvPr id="2054" name="Picture 6" descr="Bitmoji Image">
            <a:extLst>
              <a:ext uri="{FF2B5EF4-FFF2-40B4-BE49-F238E27FC236}">
                <a16:creationId xmlns:a16="http://schemas.microsoft.com/office/drawing/2014/main" id="{713C69DB-FC58-4BCD-AB64-9C3D07F1E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216" y="657030"/>
            <a:ext cx="4449338" cy="4449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31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61" y="517663"/>
            <a:ext cx="6350000" cy="4762500"/>
          </a:xfrm>
          <a:prstGeom prst="rect">
            <a:avLst/>
          </a:prstGeom>
        </p:spPr>
      </p:pic>
      <p:sp>
        <p:nvSpPr>
          <p:cNvPr id="5" name="PoljeZBesedilom 4"/>
          <p:cNvSpPr txBox="1"/>
          <p:nvPr/>
        </p:nvSpPr>
        <p:spPr>
          <a:xfrm>
            <a:off x="7646504" y="1272209"/>
            <a:ext cx="3737113" cy="2246769"/>
          </a:xfrm>
          <a:prstGeom prst="rect">
            <a:avLst/>
          </a:prstGeom>
          <a:noFill/>
        </p:spPr>
        <p:txBody>
          <a:bodyPr wrap="square" rtlCol="0">
            <a:spAutoFit/>
          </a:bodyPr>
          <a:lstStyle/>
          <a:p>
            <a:r>
              <a:rPr lang="sl-SI" sz="2800" dirty="0"/>
              <a:t>Prosi starše, naj ti skuhajo skodelico res močne črne kave. Ne, ne boš je pil. S kavo boš danes slikal.</a:t>
            </a:r>
          </a:p>
        </p:txBody>
      </p:sp>
      <p:pic>
        <p:nvPicPr>
          <p:cNvPr id="2" name="Recorded Sound">
            <a:hlinkClick r:id="" action="ppaction://media"/>
            <a:extLst>
              <a:ext uri="{FF2B5EF4-FFF2-40B4-BE49-F238E27FC236}">
                <a16:creationId xmlns:a16="http://schemas.microsoft.com/office/drawing/2014/main" id="{96881BA4-E38E-42E7-836B-807DCE63E3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38927" y="3886279"/>
            <a:ext cx="347663" cy="347663"/>
          </a:xfrm>
          <a:prstGeom prst="rect">
            <a:avLst/>
          </a:prstGeom>
        </p:spPr>
      </p:pic>
      <p:pic>
        <p:nvPicPr>
          <p:cNvPr id="6" name="Picture 4" descr="Bitmoji Image">
            <a:extLst>
              <a:ext uri="{FF2B5EF4-FFF2-40B4-BE49-F238E27FC236}">
                <a16:creationId xmlns:a16="http://schemas.microsoft.com/office/drawing/2014/main" id="{E87E2AF1-5A7B-4598-94D6-8671E3433F6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2355"/>
          <a:stretch/>
        </p:blipFill>
        <p:spPr bwMode="auto">
          <a:xfrm>
            <a:off x="8564181" y="2769430"/>
            <a:ext cx="3498032" cy="166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04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6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00" y="265872"/>
            <a:ext cx="6350000" cy="4762500"/>
          </a:xfrm>
          <a:prstGeom prst="rect">
            <a:avLst/>
          </a:prstGeom>
        </p:spPr>
      </p:pic>
      <p:sp>
        <p:nvSpPr>
          <p:cNvPr id="5" name="PoljeZBesedilom 4"/>
          <p:cNvSpPr txBox="1"/>
          <p:nvPr/>
        </p:nvSpPr>
        <p:spPr>
          <a:xfrm>
            <a:off x="6970643" y="901148"/>
            <a:ext cx="3750366" cy="954107"/>
          </a:xfrm>
          <a:prstGeom prst="rect">
            <a:avLst/>
          </a:prstGeom>
          <a:noFill/>
        </p:spPr>
        <p:txBody>
          <a:bodyPr wrap="square" rtlCol="0">
            <a:spAutoFit/>
          </a:bodyPr>
          <a:lstStyle/>
          <a:p>
            <a:r>
              <a:rPr lang="sl-SI" sz="2800" dirty="0"/>
              <a:t>Ko se kava ohladi, jo prelij v tri kozarčke.</a:t>
            </a:r>
          </a:p>
        </p:txBody>
      </p:sp>
      <p:pic>
        <p:nvPicPr>
          <p:cNvPr id="2" name="Recorded Sound">
            <a:hlinkClick r:id="" action="ppaction://media"/>
            <a:extLst>
              <a:ext uri="{FF2B5EF4-FFF2-40B4-BE49-F238E27FC236}">
                <a16:creationId xmlns:a16="http://schemas.microsoft.com/office/drawing/2014/main" id="{2828D28B-4958-4335-9DFC-FD0BE67E37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71994" y="2039351"/>
            <a:ext cx="347663" cy="347663"/>
          </a:xfrm>
          <a:prstGeom prst="rect">
            <a:avLst/>
          </a:prstGeom>
        </p:spPr>
      </p:pic>
    </p:spTree>
    <p:extLst>
      <p:ext uri="{BB962C8B-B14F-4D97-AF65-F5344CB8AC3E}">
        <p14:creationId xmlns:p14="http://schemas.microsoft.com/office/powerpoint/2010/main" val="35772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21" y="464654"/>
            <a:ext cx="6350000" cy="4762500"/>
          </a:xfrm>
          <a:prstGeom prst="rect">
            <a:avLst/>
          </a:prstGeom>
        </p:spPr>
      </p:pic>
      <p:sp>
        <p:nvSpPr>
          <p:cNvPr id="5" name="PoljeZBesedilom 4"/>
          <p:cNvSpPr txBox="1"/>
          <p:nvPr/>
        </p:nvSpPr>
        <p:spPr>
          <a:xfrm>
            <a:off x="7447762" y="357122"/>
            <a:ext cx="3843130" cy="1815882"/>
          </a:xfrm>
          <a:prstGeom prst="rect">
            <a:avLst/>
          </a:prstGeom>
          <a:noFill/>
        </p:spPr>
        <p:txBody>
          <a:bodyPr wrap="square" rtlCol="0">
            <a:spAutoFit/>
          </a:bodyPr>
          <a:lstStyle/>
          <a:p>
            <a:pPr algn="ctr"/>
            <a:r>
              <a:rPr lang="sl-SI" sz="2800" dirty="0"/>
              <a:t>V drugi kozarček dodaj dve žlički vode in v tretjega tri žličke vode. </a:t>
            </a:r>
          </a:p>
        </p:txBody>
      </p:sp>
      <p:pic>
        <p:nvPicPr>
          <p:cNvPr id="6" name="Slika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9327" y="2474443"/>
            <a:ext cx="3120000" cy="2340000"/>
          </a:xfrm>
          <a:prstGeom prst="rect">
            <a:avLst/>
          </a:prstGeom>
        </p:spPr>
      </p:pic>
      <p:sp>
        <p:nvSpPr>
          <p:cNvPr id="7" name="PoljeZBesedilom 6"/>
          <p:cNvSpPr txBox="1"/>
          <p:nvPr/>
        </p:nvSpPr>
        <p:spPr>
          <a:xfrm>
            <a:off x="7319012" y="5115883"/>
            <a:ext cx="4214191" cy="954107"/>
          </a:xfrm>
          <a:prstGeom prst="rect">
            <a:avLst/>
          </a:prstGeom>
          <a:noFill/>
        </p:spPr>
        <p:txBody>
          <a:bodyPr wrap="square" rtlCol="0">
            <a:spAutoFit/>
          </a:bodyPr>
          <a:lstStyle/>
          <a:p>
            <a:pPr algn="ctr"/>
            <a:r>
              <a:rPr lang="sl-SI" sz="2800" dirty="0"/>
              <a:t>Dobil boš tri odtenke rjave barve.</a:t>
            </a:r>
          </a:p>
        </p:txBody>
      </p:sp>
      <p:pic>
        <p:nvPicPr>
          <p:cNvPr id="2" name="Recorded Sound">
            <a:hlinkClick r:id="" action="ppaction://media"/>
            <a:extLst>
              <a:ext uri="{FF2B5EF4-FFF2-40B4-BE49-F238E27FC236}">
                <a16:creationId xmlns:a16="http://schemas.microsoft.com/office/drawing/2014/main" id="{84665963-874E-4C38-973E-010869EB7E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9371" y="3470611"/>
            <a:ext cx="347663" cy="347663"/>
          </a:xfrm>
          <a:prstGeom prst="rect">
            <a:avLst/>
          </a:prstGeom>
        </p:spPr>
      </p:pic>
    </p:spTree>
    <p:extLst>
      <p:ext uri="{BB962C8B-B14F-4D97-AF65-F5344CB8AC3E}">
        <p14:creationId xmlns:p14="http://schemas.microsoft.com/office/powerpoint/2010/main" val="404593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48" y="146602"/>
            <a:ext cx="6350000" cy="4762500"/>
          </a:xfrm>
          <a:prstGeom prst="rect">
            <a:avLst/>
          </a:prstGeom>
        </p:spPr>
      </p:pic>
      <p:sp>
        <p:nvSpPr>
          <p:cNvPr id="5" name="PoljeZBesedilom 4"/>
          <p:cNvSpPr txBox="1"/>
          <p:nvPr/>
        </p:nvSpPr>
        <p:spPr>
          <a:xfrm>
            <a:off x="6904383" y="490330"/>
            <a:ext cx="5049078" cy="2677656"/>
          </a:xfrm>
          <a:prstGeom prst="rect">
            <a:avLst/>
          </a:prstGeom>
          <a:noFill/>
        </p:spPr>
        <p:txBody>
          <a:bodyPr wrap="square" rtlCol="0">
            <a:spAutoFit/>
          </a:bodyPr>
          <a:lstStyle/>
          <a:p>
            <a:r>
              <a:rPr lang="sl-SI" sz="2800" dirty="0"/>
              <a:t>Na list nariši velikega kužka. Super je, če imaš risalni list. Če ga nimaš lahko delaš tudi na kartonast pokrov od škatle za čevlje ali drug karton. Če ničesar od tega nimaš, delaj na bel list.</a:t>
            </a:r>
          </a:p>
        </p:txBody>
      </p:sp>
      <p:sp>
        <p:nvSpPr>
          <p:cNvPr id="6" name="PoljeZBesedilom 5"/>
          <p:cNvSpPr txBox="1"/>
          <p:nvPr/>
        </p:nvSpPr>
        <p:spPr>
          <a:xfrm>
            <a:off x="6838122" y="4121426"/>
            <a:ext cx="4598504" cy="954107"/>
          </a:xfrm>
          <a:prstGeom prst="rect">
            <a:avLst/>
          </a:prstGeom>
          <a:noFill/>
        </p:spPr>
        <p:txBody>
          <a:bodyPr wrap="square" rtlCol="0">
            <a:spAutoFit/>
          </a:bodyPr>
          <a:lstStyle/>
          <a:p>
            <a:r>
              <a:rPr lang="sl-SI" sz="2800" dirty="0"/>
              <a:t>Riši s svinčnikom, ne pritiskaj, ker boš odvečne črte zradiral.</a:t>
            </a:r>
          </a:p>
        </p:txBody>
      </p:sp>
      <p:pic>
        <p:nvPicPr>
          <p:cNvPr id="2" name="Recorded Sound">
            <a:hlinkClick r:id="" action="ppaction://media"/>
            <a:extLst>
              <a:ext uri="{FF2B5EF4-FFF2-40B4-BE49-F238E27FC236}">
                <a16:creationId xmlns:a16="http://schemas.microsoft.com/office/drawing/2014/main" id="{7338355C-6F37-473A-A6A6-FD46FA1361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73545" y="5365010"/>
            <a:ext cx="347663" cy="347663"/>
          </a:xfrm>
          <a:prstGeom prst="rect">
            <a:avLst/>
          </a:prstGeom>
        </p:spPr>
      </p:pic>
    </p:spTree>
    <p:extLst>
      <p:ext uri="{BB962C8B-B14F-4D97-AF65-F5344CB8AC3E}">
        <p14:creationId xmlns:p14="http://schemas.microsoft.com/office/powerpoint/2010/main" val="311938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9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202" y="133350"/>
            <a:ext cx="4800000" cy="3600000"/>
          </a:xfrm>
          <a:prstGeom prst="rect">
            <a:avLst/>
          </a:prstGeom>
        </p:spPr>
      </p:pic>
      <p:sp>
        <p:nvSpPr>
          <p:cNvPr id="3" name="PoljeZBesedilom 2"/>
          <p:cNvSpPr txBox="1"/>
          <p:nvPr/>
        </p:nvSpPr>
        <p:spPr>
          <a:xfrm>
            <a:off x="5327374" y="133350"/>
            <a:ext cx="5088835" cy="954107"/>
          </a:xfrm>
          <a:prstGeom prst="rect">
            <a:avLst/>
          </a:prstGeom>
          <a:noFill/>
        </p:spPr>
        <p:txBody>
          <a:bodyPr wrap="square" rtlCol="0">
            <a:spAutoFit/>
          </a:bodyPr>
          <a:lstStyle/>
          <a:p>
            <a:r>
              <a:rPr lang="sl-SI" sz="2800" dirty="0"/>
              <a:t>Ko boš z risbo zadovoljen, črte prevleči z rjavim flomastrom.</a:t>
            </a:r>
          </a:p>
        </p:txBody>
      </p:sp>
      <p:pic>
        <p:nvPicPr>
          <p:cNvPr id="4" name="Slika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6360" y="1745688"/>
            <a:ext cx="4128000" cy="3096000"/>
          </a:xfrm>
          <a:prstGeom prst="rect">
            <a:avLst/>
          </a:prstGeom>
        </p:spPr>
      </p:pic>
      <p:sp>
        <p:nvSpPr>
          <p:cNvPr id="5" name="PoljeZBesedilom 4"/>
          <p:cNvSpPr txBox="1"/>
          <p:nvPr/>
        </p:nvSpPr>
        <p:spPr>
          <a:xfrm>
            <a:off x="6096000" y="5043541"/>
            <a:ext cx="5632174" cy="523220"/>
          </a:xfrm>
          <a:prstGeom prst="rect">
            <a:avLst/>
          </a:prstGeom>
          <a:noFill/>
        </p:spPr>
        <p:txBody>
          <a:bodyPr wrap="square" rtlCol="0">
            <a:spAutoFit/>
          </a:bodyPr>
          <a:lstStyle/>
          <a:p>
            <a:r>
              <a:rPr lang="sl-SI" sz="2800" dirty="0"/>
              <a:t>S flomastrom nariši lise.</a:t>
            </a:r>
          </a:p>
        </p:txBody>
      </p:sp>
      <p:pic>
        <p:nvPicPr>
          <p:cNvPr id="6" name="Recorded Sound">
            <a:hlinkClick r:id="" action="ppaction://media"/>
            <a:extLst>
              <a:ext uri="{FF2B5EF4-FFF2-40B4-BE49-F238E27FC236}">
                <a16:creationId xmlns:a16="http://schemas.microsoft.com/office/drawing/2014/main" id="{3C198B84-BC85-4FB6-B384-FA2EEE004D5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3063" y="5219098"/>
            <a:ext cx="347663" cy="347663"/>
          </a:xfrm>
          <a:prstGeom prst="rect">
            <a:avLst/>
          </a:prstGeom>
        </p:spPr>
      </p:pic>
    </p:spTree>
    <p:extLst>
      <p:ext uri="{BB962C8B-B14F-4D97-AF65-F5344CB8AC3E}">
        <p14:creationId xmlns:p14="http://schemas.microsoft.com/office/powerpoint/2010/main" val="125534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17" y="358637"/>
            <a:ext cx="6350000" cy="4762500"/>
          </a:xfrm>
          <a:prstGeom prst="rect">
            <a:avLst/>
          </a:prstGeom>
        </p:spPr>
      </p:pic>
      <p:sp>
        <p:nvSpPr>
          <p:cNvPr id="5" name="PoljeZBesedilom 4"/>
          <p:cNvSpPr txBox="1"/>
          <p:nvPr/>
        </p:nvSpPr>
        <p:spPr>
          <a:xfrm>
            <a:off x="6983896" y="662609"/>
            <a:ext cx="4320208" cy="1384995"/>
          </a:xfrm>
          <a:prstGeom prst="rect">
            <a:avLst/>
          </a:prstGeom>
          <a:noFill/>
        </p:spPr>
        <p:txBody>
          <a:bodyPr wrap="square" rtlCol="0">
            <a:spAutoFit/>
          </a:bodyPr>
          <a:lstStyle/>
          <a:p>
            <a:r>
              <a:rPr lang="sl-SI" sz="2800" dirty="0"/>
              <a:t>Lise pobarvaj z najtemnejšim odtenkom kave.</a:t>
            </a:r>
          </a:p>
        </p:txBody>
      </p:sp>
      <p:pic>
        <p:nvPicPr>
          <p:cNvPr id="2" name="Recorded Sound">
            <a:hlinkClick r:id="" action="ppaction://media"/>
            <a:extLst>
              <a:ext uri="{FF2B5EF4-FFF2-40B4-BE49-F238E27FC236}">
                <a16:creationId xmlns:a16="http://schemas.microsoft.com/office/drawing/2014/main" id="{0F162064-6ECB-4B4D-8EC4-09EEE94AF86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51425" y="1788829"/>
            <a:ext cx="347663" cy="347663"/>
          </a:xfrm>
          <a:prstGeom prst="rect">
            <a:avLst/>
          </a:prstGeom>
        </p:spPr>
      </p:pic>
    </p:spTree>
    <p:extLst>
      <p:ext uri="{BB962C8B-B14F-4D97-AF65-F5344CB8AC3E}">
        <p14:creationId xmlns:p14="http://schemas.microsoft.com/office/powerpoint/2010/main" val="99861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283" y="212590"/>
            <a:ext cx="3888000" cy="2916000"/>
          </a:xfrm>
          <a:prstGeom prst="rect">
            <a:avLst/>
          </a:prstGeom>
        </p:spPr>
      </p:pic>
      <p:pic>
        <p:nvPicPr>
          <p:cNvPr id="5" name="Slika 4"/>
          <p:cNvPicPr>
            <a:picLocks noChangeAspect="1"/>
          </p:cNvPicPr>
          <p:nvPr/>
        </p:nvPicPr>
        <p:blipFill rotWithShape="1">
          <a:blip r:embed="rId5">
            <a:extLst>
              <a:ext uri="{28A0092B-C50C-407E-A947-70E740481C1C}">
                <a14:useLocalDpi xmlns:a14="http://schemas.microsoft.com/office/drawing/2010/main" val="0"/>
              </a:ext>
            </a:extLst>
          </a:blip>
          <a:srcRect t="36741" r="40822"/>
          <a:stretch/>
        </p:blipFill>
        <p:spPr>
          <a:xfrm>
            <a:off x="7634370" y="795402"/>
            <a:ext cx="1773556" cy="2527822"/>
          </a:xfrm>
          <a:prstGeom prst="rect">
            <a:avLst/>
          </a:prstGeom>
        </p:spPr>
      </p:pic>
      <p:sp>
        <p:nvSpPr>
          <p:cNvPr id="6" name="PoljeZBesedilom 5"/>
          <p:cNvSpPr txBox="1"/>
          <p:nvPr/>
        </p:nvSpPr>
        <p:spPr>
          <a:xfrm>
            <a:off x="7142921" y="3490587"/>
            <a:ext cx="3816626" cy="954107"/>
          </a:xfrm>
          <a:prstGeom prst="rect">
            <a:avLst/>
          </a:prstGeom>
          <a:noFill/>
        </p:spPr>
        <p:txBody>
          <a:bodyPr wrap="square" rtlCol="0">
            <a:spAutoFit/>
          </a:bodyPr>
          <a:lstStyle/>
          <a:p>
            <a:r>
              <a:rPr lang="sl-SI" sz="2800" dirty="0"/>
              <a:t>S čopičem lahko naslikaš dlake.</a:t>
            </a:r>
          </a:p>
        </p:txBody>
      </p:sp>
      <p:sp>
        <p:nvSpPr>
          <p:cNvPr id="7" name="PoljeZBesedilom 6"/>
          <p:cNvSpPr txBox="1"/>
          <p:nvPr/>
        </p:nvSpPr>
        <p:spPr>
          <a:xfrm>
            <a:off x="1232453" y="3204227"/>
            <a:ext cx="4346713" cy="2246769"/>
          </a:xfrm>
          <a:prstGeom prst="rect">
            <a:avLst/>
          </a:prstGeom>
          <a:noFill/>
        </p:spPr>
        <p:txBody>
          <a:bodyPr wrap="square" rtlCol="0">
            <a:spAutoFit/>
          </a:bodyPr>
          <a:lstStyle/>
          <a:p>
            <a:pPr algn="ctr"/>
            <a:r>
              <a:rPr lang="sl-SI" sz="2800" dirty="0"/>
              <a:t>Vmes moraš risbo posušiti. </a:t>
            </a:r>
          </a:p>
          <a:p>
            <a:pPr algn="ctr"/>
            <a:r>
              <a:rPr lang="sl-SI" sz="2800" dirty="0"/>
              <a:t>Namig – da se risba hitreje posuši, lahko uporabiš sušilnik za lase</a:t>
            </a:r>
          </a:p>
        </p:txBody>
      </p:sp>
      <p:pic>
        <p:nvPicPr>
          <p:cNvPr id="2" name="Recorded Sound">
            <a:hlinkClick r:id="" action="ppaction://media"/>
            <a:extLst>
              <a:ext uri="{FF2B5EF4-FFF2-40B4-BE49-F238E27FC236}">
                <a16:creationId xmlns:a16="http://schemas.microsoft.com/office/drawing/2014/main" id="{55238F6C-DE03-434D-B1B2-B120CF33302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41488" y="3255168"/>
            <a:ext cx="347663" cy="347663"/>
          </a:xfrm>
          <a:prstGeom prst="rect">
            <a:avLst/>
          </a:prstGeom>
        </p:spPr>
      </p:pic>
    </p:spTree>
    <p:extLst>
      <p:ext uri="{BB962C8B-B14F-4D97-AF65-F5344CB8AC3E}">
        <p14:creationId xmlns:p14="http://schemas.microsoft.com/office/powerpoint/2010/main" val="24171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416000" cy="3312000"/>
          </a:xfrm>
          <a:prstGeom prst="rect">
            <a:avLst/>
          </a:prstGeom>
        </p:spPr>
      </p:pic>
      <p:sp>
        <p:nvSpPr>
          <p:cNvPr id="5" name="PoljeZBesedilom 4"/>
          <p:cNvSpPr txBox="1"/>
          <p:nvPr/>
        </p:nvSpPr>
        <p:spPr>
          <a:xfrm>
            <a:off x="4622377" y="-52744"/>
            <a:ext cx="3790121" cy="954107"/>
          </a:xfrm>
          <a:prstGeom prst="rect">
            <a:avLst/>
          </a:prstGeom>
          <a:noFill/>
        </p:spPr>
        <p:txBody>
          <a:bodyPr wrap="square" rtlCol="0">
            <a:spAutoFit/>
          </a:bodyPr>
          <a:lstStyle/>
          <a:p>
            <a:r>
              <a:rPr lang="sl-SI" sz="2800" dirty="0"/>
              <a:t>Smrček pobarvaj z rjavim flomastrom.</a:t>
            </a:r>
          </a:p>
        </p:txBody>
      </p:sp>
      <p:pic>
        <p:nvPicPr>
          <p:cNvPr id="2" name="Slika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6515" y="1153053"/>
            <a:ext cx="5424000" cy="4068000"/>
          </a:xfrm>
          <a:prstGeom prst="rect">
            <a:avLst/>
          </a:prstGeom>
        </p:spPr>
      </p:pic>
      <p:sp>
        <p:nvSpPr>
          <p:cNvPr id="3" name="PoljeZBesedilom 2"/>
          <p:cNvSpPr txBox="1"/>
          <p:nvPr/>
        </p:nvSpPr>
        <p:spPr>
          <a:xfrm>
            <a:off x="3419606" y="5443337"/>
            <a:ext cx="9435185" cy="523220"/>
          </a:xfrm>
          <a:prstGeom prst="rect">
            <a:avLst/>
          </a:prstGeom>
          <a:noFill/>
        </p:spPr>
        <p:txBody>
          <a:bodyPr wrap="square" rtlCol="0">
            <a:spAutoFit/>
          </a:bodyPr>
          <a:lstStyle/>
          <a:p>
            <a:r>
              <a:rPr lang="sl-SI" sz="2800" dirty="0"/>
              <a:t>Z najsvetlejšim odtenkom kave pobarvaj tudi ozadje.</a:t>
            </a:r>
          </a:p>
        </p:txBody>
      </p:sp>
      <p:pic>
        <p:nvPicPr>
          <p:cNvPr id="8" name="Recorded Sound">
            <a:hlinkClick r:id="" action="ppaction://media"/>
            <a:extLst>
              <a:ext uri="{FF2B5EF4-FFF2-40B4-BE49-F238E27FC236}">
                <a16:creationId xmlns:a16="http://schemas.microsoft.com/office/drawing/2014/main" id="{54F02BCC-ED23-4481-8D82-3A94B52848D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13639" y="4488189"/>
            <a:ext cx="347663" cy="347663"/>
          </a:xfrm>
          <a:prstGeom prst="rect">
            <a:avLst/>
          </a:prstGeom>
        </p:spPr>
      </p:pic>
    </p:spTree>
    <p:extLst>
      <p:ext uri="{BB962C8B-B14F-4D97-AF65-F5344CB8AC3E}">
        <p14:creationId xmlns:p14="http://schemas.microsoft.com/office/powerpoint/2010/main" val="388154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2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41</TotalTime>
  <Words>219</Words>
  <Application>Microsoft Office PowerPoint</Application>
  <PresentationFormat>Widescreen</PresentationFormat>
  <Paragraphs>18</Paragraphs>
  <Slides>12</Slides>
  <Notes>0</Notes>
  <HiddenSlides>0</HiddenSlides>
  <MMClips>11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Rockwell</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Pošlji učitelju, kar si ustvaril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petadmin</dc:creator>
  <cp:lastModifiedBy>Aljaž in Helena</cp:lastModifiedBy>
  <cp:revision>8</cp:revision>
  <dcterms:created xsi:type="dcterms:W3CDTF">2020-11-17T12:00:13Z</dcterms:created>
  <dcterms:modified xsi:type="dcterms:W3CDTF">2020-12-13T13:57:57Z</dcterms:modified>
</cp:coreProperties>
</file>