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5" r:id="rId6"/>
    <p:sldId id="259" r:id="rId7"/>
    <p:sldId id="261" r:id="rId8"/>
    <p:sldId id="262" r:id="rId9"/>
    <p:sldId id="260" r:id="rId10"/>
    <p:sldId id="267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74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7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4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1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8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0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7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0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56B1-F3FA-4312-839A-123E3E555E1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E6005-063B-4A57-A4CF-A7E9EE0A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561489" y="1488916"/>
            <a:ext cx="90690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0" b="1" dirty="0">
                <a:solidFill>
                  <a:srgbClr val="C00000"/>
                </a:solidFill>
              </a:rPr>
              <a:t>NOVOLETNO DARILO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703212" y="5437339"/>
            <a:ext cx="678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chemeClr val="accent6">
                    <a:lumMod val="50000"/>
                  </a:schemeClr>
                </a:solidFill>
              </a:rPr>
              <a:t>OŠ Antona Globočnika Postojna, podružnica Studeno, 2. razred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 descr="Bitmoji Image">
            <a:extLst>
              <a:ext uri="{FF2B5EF4-FFF2-40B4-BE49-F238E27FC236}">
                <a16:creationId xmlns:a16="http://schemas.microsoft.com/office/drawing/2014/main" id="{06C48D73-174C-425A-9011-F202F67F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19" y="2526668"/>
            <a:ext cx="2656927" cy="2656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4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326105" y="1187115"/>
            <a:ext cx="77322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KO DARILO IZDELAŠ, JE SEVEDA POMEMBNO, KAKO GA PODARIŠ.</a:t>
            </a:r>
          </a:p>
          <a:p>
            <a:pPr algn="ctr"/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DARILCE LAHKO POSTAVIŠ POD SMREČICO IN NANJ NAPIŠEŠ IME TISTEGA, KOMUR SI DARILO NAMENIL. DO ODPIRANJA DARIL PA SE NIKAR NE IZDAJ, DA PRIPRAVLJAŠ PRESENEČENJE, DOGOVORJENO?</a:t>
            </a:r>
          </a:p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ČE PA NIMATE SMREČICE, DARILO PREPROSTO PRIJAZNO PODARI TISTEMU, KI MU JE NAMENJENO. PRI TEM GA POGLEJ V OČI IN REČI IZVOLI.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92CD03-09DB-47EC-BFFC-E45E8FED69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4576" y="5601275"/>
            <a:ext cx="430592" cy="4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70586" y="1187116"/>
            <a:ext cx="56591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200" dirty="0">
                <a:solidFill>
                  <a:schemeClr val="accent6">
                    <a:lumMod val="50000"/>
                  </a:schemeClr>
                </a:solidFill>
              </a:rPr>
              <a:t>PODARJAŠ PA LAHKO TUDI</a:t>
            </a:r>
          </a:p>
          <a:p>
            <a:pPr algn="ctr"/>
            <a:r>
              <a:rPr lang="sl-SI" sz="3200" dirty="0">
                <a:solidFill>
                  <a:schemeClr val="accent6">
                    <a:lumMod val="50000"/>
                  </a:schemeClr>
                </a:solidFill>
              </a:rPr>
              <a:t>PRIJAZNE BESEDE IN OBJEMČKE, </a:t>
            </a:r>
          </a:p>
          <a:p>
            <a:pPr algn="ctr"/>
            <a:r>
              <a:rPr lang="sl-SI" sz="3200" dirty="0">
                <a:solidFill>
                  <a:schemeClr val="accent6">
                    <a:lumMod val="50000"/>
                  </a:schemeClr>
                </a:solidFill>
              </a:rPr>
              <a:t>ALI POVEŠ SVOJIM NAJBLIŽJIM, </a:t>
            </a:r>
          </a:p>
          <a:p>
            <a:pPr algn="ctr"/>
            <a:r>
              <a:rPr lang="sl-SI" sz="3200" dirty="0">
                <a:solidFill>
                  <a:schemeClr val="accent6">
                    <a:lumMod val="50000"/>
                  </a:schemeClr>
                </a:solidFill>
              </a:rPr>
              <a:t>DA JIH IMAŠ RAD.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5"/>
          <a:srcRect l="18182" r="12987"/>
          <a:stretch/>
        </p:blipFill>
        <p:spPr>
          <a:xfrm>
            <a:off x="1570122" y="1732649"/>
            <a:ext cx="1700464" cy="247048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433" y="3249219"/>
            <a:ext cx="2005603" cy="27721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7"/>
          <a:srcRect l="8967" r="8051"/>
          <a:stretch/>
        </p:blipFill>
        <p:spPr>
          <a:xfrm>
            <a:off x="8062387" y="2862375"/>
            <a:ext cx="2149643" cy="2681516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62ACB3-9803-42B1-823A-CF6098AE73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14724" y="5543891"/>
            <a:ext cx="574082" cy="5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125301" y="2674193"/>
            <a:ext cx="6462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UČITELJ ALJAŽ</a:t>
            </a:r>
          </a:p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TI ŽELI VELIKO VESELJA PRI OBDAROVANJU.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2" descr="reindeer">
            <a:extLst>
              <a:ext uri="{FF2B5EF4-FFF2-40B4-BE49-F238E27FC236}">
                <a16:creationId xmlns:a16="http://schemas.microsoft.com/office/drawing/2014/main" id="{64D74844-4146-4A1F-866B-2CFCA122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85" y="133050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tmoji Image">
            <a:extLst>
              <a:ext uri="{FF2B5EF4-FFF2-40B4-BE49-F238E27FC236}">
                <a16:creationId xmlns:a16="http://schemas.microsoft.com/office/drawing/2014/main" id="{BE76C59E-91AB-46BA-AC43-7637F11E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0506">
            <a:off x="6465660" y="3447737"/>
            <a:ext cx="1854277" cy="185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18008D-C0FF-426B-8A51-740EB16C8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46284" y="5458275"/>
            <a:ext cx="426798" cy="42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823411" y="1010952"/>
            <a:ext cx="66735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>
                <a:solidFill>
                  <a:schemeClr val="accent6">
                    <a:lumMod val="50000"/>
                  </a:schemeClr>
                </a:solidFill>
              </a:rPr>
              <a:t>MESECU DECEMBRU REČEMO MESEC OBDAROVANJ. </a:t>
            </a:r>
          </a:p>
          <a:p>
            <a:pPr algn="ctr"/>
            <a:r>
              <a:rPr lang="sl-SI" sz="4000" dirty="0">
                <a:solidFill>
                  <a:schemeClr val="accent6">
                    <a:lumMod val="50000"/>
                  </a:schemeClr>
                </a:solidFill>
              </a:rPr>
              <a:t>TO JE TUDI MESEC TREH PRIJATELJEV, KI OTROKOM NOSIJO DARILA. </a:t>
            </a:r>
          </a:p>
          <a:p>
            <a:pPr algn="ctr"/>
            <a:r>
              <a:rPr lang="sl-SI" sz="4000" dirty="0">
                <a:solidFill>
                  <a:schemeClr val="accent6">
                    <a:lumMod val="50000"/>
                  </a:schemeClr>
                </a:solidFill>
              </a:rPr>
              <a:t>PRAVIMO JIM DOBRI MOŽJE.</a:t>
            </a:r>
          </a:p>
          <a:p>
            <a:pPr algn="ctr"/>
            <a:endParaRPr lang="sl-SI" sz="4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sl-SI" sz="4000" dirty="0">
                <a:solidFill>
                  <a:schemeClr val="accent6">
                    <a:lumMod val="50000"/>
                  </a:schemeClr>
                </a:solidFill>
              </a:rPr>
              <a:t>JIH POZNAŠ?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B18A19-D3AC-4C11-83E5-835F7FB06F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2941" y="4592451"/>
            <a:ext cx="973605" cy="9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2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l="20267" t="15636" r="21032"/>
          <a:stretch/>
        </p:blipFill>
        <p:spPr>
          <a:xfrm>
            <a:off x="1668379" y="1153115"/>
            <a:ext cx="2999874" cy="321744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293894" y="1153115"/>
            <a:ext cx="446873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chemeClr val="accent6">
                    <a:lumMod val="50000"/>
                  </a:schemeClr>
                </a:solidFill>
              </a:rPr>
              <a:t>ČE SI TA MESEC ŽE DOBIL KAKŠNO DARILO, IN NIMAŠ ROJSTNEGA DNE, TE JE GOTOVO OBISKAL MIKLAVŽ. MIKLAVŽEVA PRIJATELJA STA ŠE BOŽIČEK IN DEDEK MRAZ.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336655" y="4837698"/>
            <a:ext cx="7972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KER PA IMAJO DOBRI MOŽJE TA MESEC VELIKO DELA, </a:t>
            </a:r>
          </a:p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JIM LAHKO POMAGAŠ. </a:t>
            </a:r>
            <a:endParaRPr lang="en-US" sz="3200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3C2B03-DFE5-40B7-A735-8C1810B0A8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45082" y="3764117"/>
            <a:ext cx="860610" cy="8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679032" y="1491916"/>
            <a:ext cx="7283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chemeClr val="accent6">
                    <a:lumMod val="50000"/>
                  </a:schemeClr>
                </a:solidFill>
              </a:rPr>
              <a:t>NAJPREJ SE PREPRIČAJ, DA V PROSTORU, KJER TOLE POSLUŠAŠ, NI NIKOGAR, KER TO LAHKO SLIŠIŠ LE TI.</a:t>
            </a:r>
          </a:p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TUDI TI LAHKO TISTE, KI JIH IMAŠ RAD, PRESENETIŠ Z DARILCEM. </a:t>
            </a:r>
          </a:p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NE, NI TI TREBA V TRGOVINO. DARIL</a:t>
            </a:r>
            <a:r>
              <a:rPr lang="sl-SI" sz="32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NI </a:t>
            </a:r>
            <a:r>
              <a:rPr lang="sl-SI" sz="3200" dirty="0">
                <a:solidFill>
                  <a:schemeClr val="accent6">
                    <a:lumMod val="50000"/>
                  </a:schemeClr>
                </a:solidFill>
              </a:rPr>
              <a:t>TREBA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KUPITI V TRGOVINI. LAHKO GA IZDELAŠ ČISTO SAM.</a:t>
            </a:r>
            <a:endParaRPr lang="sl-SI" sz="3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sl-SI" sz="32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306A23-065B-48DF-BF71-41B8B40AF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64316" y="5101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23999" y="1604212"/>
            <a:ext cx="936859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DARILO PODARIŠ Z NAMENOM, DA NEKOGA RAZVESELIŠ. </a:t>
            </a:r>
          </a:p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SEVEDA, NAJPREJ RAZMISLI, KAJ IMA OSEBA, </a:t>
            </a:r>
          </a:p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KI JI ŽELIŠ NEKAJ PODARITI, RADA. </a:t>
            </a:r>
          </a:p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PODARI NEKAJ, KAR BO SAMO TVOJA IDEJA, </a:t>
            </a:r>
          </a:p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BREZ POMOČI STARŠEV.</a:t>
            </a:r>
          </a:p>
          <a:p>
            <a:pPr algn="ctr"/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PA SI POGLEJ NEKAJ IDEJ, KAKO LAHKO OBDARIŠ SVOJE NAJBLIŽJE IN PRIJATELJE.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8AABDF-8B9B-4176-9489-4850C8E7F0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5256" y="5253788"/>
            <a:ext cx="493356" cy="4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3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967790" y="987352"/>
            <a:ext cx="529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chemeClr val="accent6">
                    <a:lumMod val="50000"/>
                  </a:schemeClr>
                </a:solidFill>
              </a:rPr>
              <a:t>DARILO JE LAHKO VOŠČILNICA.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222468" y="1764937"/>
            <a:ext cx="73345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VOŠČILNICO SI PRED KRATKIM ŽE IZDELAL/A. </a:t>
            </a:r>
          </a:p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LAHKO PA IZDELAŠ ŠE KAKŠNO PO SVOJI ZAMISLI.</a:t>
            </a:r>
          </a:p>
          <a:p>
            <a:pPr algn="ctr"/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TUKAJ IMAŠ LE NEKAJ NAMIGOV.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281" y="3342742"/>
            <a:ext cx="1780489" cy="17729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/>
          <a:srcRect t="11582" b="11343"/>
          <a:stretch/>
        </p:blipFill>
        <p:spPr>
          <a:xfrm>
            <a:off x="3523504" y="3615362"/>
            <a:ext cx="1995559" cy="230708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00" y="3769896"/>
            <a:ext cx="1968046" cy="277694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9722" y="3925943"/>
            <a:ext cx="2247900" cy="168592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1EFDD5-CDE0-422E-8BA7-38DC951EE9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17444" y="3244422"/>
            <a:ext cx="525474" cy="5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909010" y="1198656"/>
            <a:ext cx="8814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chemeClr val="accent6">
                    <a:lumMod val="50000"/>
                  </a:schemeClr>
                </a:solidFill>
              </a:rPr>
              <a:t>DARILO JE LAHKO SLIKA, RISBICA ALI POBARVANKA.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195" y="1783431"/>
            <a:ext cx="1977191" cy="247148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218" y="3130970"/>
            <a:ext cx="2247900" cy="22479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235" y="1783431"/>
            <a:ext cx="2247900" cy="29051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3909" y="2981075"/>
            <a:ext cx="2247900" cy="299085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A7CD0D-17CF-48CD-9305-932D5959C2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09641" y="4971123"/>
            <a:ext cx="604415" cy="6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332086" y="1155032"/>
            <a:ext cx="6896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chemeClr val="accent6">
                    <a:lumMod val="50000"/>
                  </a:schemeClr>
                </a:solidFill>
              </a:rPr>
              <a:t>DARILO JE LAHKO NOVOLETNI OKRASEK.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494" y="1935580"/>
            <a:ext cx="2247900" cy="33718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584" y="2491300"/>
            <a:ext cx="2857500" cy="1600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8804" y="1935580"/>
            <a:ext cx="1883005" cy="390928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01FCB7-6D16-42B8-A8C9-A9D63CDD1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92212" y="5529136"/>
            <a:ext cx="634841" cy="6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985938" y="1008470"/>
            <a:ext cx="8027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chemeClr val="accent6">
                    <a:lumMod val="50000"/>
                  </a:schemeClr>
                </a:solidFill>
              </a:rPr>
              <a:t>DARILO JE LAHKO NEK IZDELEK, KI  GA IZDELAŠ.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033" y="2869493"/>
            <a:ext cx="1942354" cy="292592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315" y="1520490"/>
            <a:ext cx="1871326" cy="29259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447" y="1905880"/>
            <a:ext cx="2247900" cy="36099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9853" y="2499059"/>
            <a:ext cx="2065309" cy="36667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998" y="4591930"/>
            <a:ext cx="2466975" cy="18478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3D57FE-D30C-4F0A-9F68-78ECB4FAF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38726" y="5611070"/>
            <a:ext cx="506858" cy="50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6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1226</TotalTime>
  <Words>344</Words>
  <Application>Microsoft Office PowerPoint</Application>
  <PresentationFormat>Widescreen</PresentationFormat>
  <Paragraphs>37</Paragraphs>
  <Slides>12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Aljaž in Helena</cp:lastModifiedBy>
  <cp:revision>29</cp:revision>
  <dcterms:created xsi:type="dcterms:W3CDTF">2020-12-19T13:30:28Z</dcterms:created>
  <dcterms:modified xsi:type="dcterms:W3CDTF">2020-12-20T10:47:50Z</dcterms:modified>
</cp:coreProperties>
</file>