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534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F3F9-FCBA-4E1D-98F1-1A22D241452D}" type="datetimeFigureOut">
              <a:rPr lang="en-GB" smtClean="0"/>
              <a:pPr/>
              <a:t>20/12/2020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dA0hnz9JBz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yVOT_fd-9a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CWJNqyub3o" TargetMode="External"/><Relationship Id="rId2" Type="http://schemas.openxmlformats.org/officeDocument/2006/relationships/hyperlink" Target="https://www.youtube.com/watch?v=g-OF7KGy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2npQ7SOMI8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1pLff67wWP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jxRWizYT0" TargetMode="External"/><Relationship Id="rId2" Type="http://schemas.openxmlformats.org/officeDocument/2006/relationships/hyperlink" Target="https://www.youtube.com/watch?v=QpX9ecaRXb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aqxbnGe6m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_rQHMJZb4e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W4OsiePaom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MPQakRkMA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TN8lQY4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z="6000" b="1" dirty="0">
                <a:solidFill>
                  <a:srgbClr val="00B0F0"/>
                </a:solidFill>
                <a:latin typeface="Jokerman" pitchFamily="82" charset="0"/>
              </a:rPr>
              <a:t>PRAZNIČNE PESMICE</a:t>
            </a:r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</p:txBody>
      </p:sp>
      <p:pic>
        <p:nvPicPr>
          <p:cNvPr id="13314" name="Picture 2" descr="santa-singing-animation-f.gif | Animated clipart, Emoticon,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302081" cy="288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NA BOŽIČNO NOČ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384376" cy="239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683568" y="1124744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Zapadel</a:t>
            </a:r>
            <a:r>
              <a:rPr lang="en-GB" sz="2000" dirty="0"/>
              <a:t> je </a:t>
            </a:r>
            <a:r>
              <a:rPr lang="en-GB" sz="2000" dirty="0" err="1"/>
              <a:t>prvi</a:t>
            </a:r>
            <a:r>
              <a:rPr lang="en-GB" sz="2000" dirty="0"/>
              <a:t> </a:t>
            </a:r>
            <a:r>
              <a:rPr lang="en-GB" sz="2000" dirty="0" err="1"/>
              <a:t>sneg</a:t>
            </a:r>
            <a:r>
              <a:rPr lang="en-GB" sz="2000" dirty="0"/>
              <a:t>, </a:t>
            </a:r>
            <a:br>
              <a:rPr lang="en-GB" sz="2000" dirty="0"/>
            </a:br>
            <a:r>
              <a:rPr lang="en-GB" sz="2000" dirty="0" err="1"/>
              <a:t>pobelil</a:t>
            </a:r>
            <a:r>
              <a:rPr lang="en-GB" sz="2000" dirty="0"/>
              <a:t> </a:t>
            </a:r>
            <a:r>
              <a:rPr lang="en-GB" sz="2000" dirty="0" err="1"/>
              <a:t>sosednji</a:t>
            </a:r>
            <a:r>
              <a:rPr lang="en-GB" sz="2000" dirty="0"/>
              <a:t> </a:t>
            </a:r>
            <a:r>
              <a:rPr lang="en-GB" sz="2000" dirty="0" err="1"/>
              <a:t>breg</a:t>
            </a:r>
            <a:r>
              <a:rPr lang="en-GB" sz="2000" dirty="0"/>
              <a:t>. </a:t>
            </a:r>
            <a:br>
              <a:rPr lang="en-GB" sz="2000" dirty="0"/>
            </a:br>
            <a:r>
              <a:rPr lang="en-GB" sz="2000" dirty="0" err="1"/>
              <a:t>Zvezde</a:t>
            </a:r>
            <a:r>
              <a:rPr lang="en-GB" sz="2000" dirty="0"/>
              <a:t> na </a:t>
            </a:r>
            <a:r>
              <a:rPr lang="en-GB" sz="2000" dirty="0" err="1"/>
              <a:t>nebu</a:t>
            </a:r>
            <a:r>
              <a:rPr lang="en-GB" sz="2000" dirty="0"/>
              <a:t> </a:t>
            </a:r>
            <a:r>
              <a:rPr lang="en-GB" sz="2000" dirty="0" err="1"/>
              <a:t>nocoj</a:t>
            </a:r>
            <a:br>
              <a:rPr lang="en-GB" sz="2000" dirty="0"/>
            </a:br>
            <a:r>
              <a:rPr lang="en-GB" sz="2000" dirty="0" err="1"/>
              <a:t>svetlikajo</a:t>
            </a:r>
            <a:r>
              <a:rPr lang="en-GB" sz="2000" dirty="0"/>
              <a:t> se.</a:t>
            </a:r>
            <a:endParaRPr lang="sl-SI" sz="2000" dirty="0"/>
          </a:p>
          <a:p>
            <a:endParaRPr lang="en-GB" sz="2000" dirty="0"/>
          </a:p>
          <a:p>
            <a:r>
              <a:rPr lang="en-GB" sz="2000" dirty="0"/>
              <a:t>Na </a:t>
            </a:r>
            <a:r>
              <a:rPr lang="en-GB" sz="2000" dirty="0" err="1"/>
              <a:t>ulici</a:t>
            </a:r>
            <a:r>
              <a:rPr lang="en-GB" sz="2000" dirty="0"/>
              <a:t> </a:t>
            </a:r>
            <a:r>
              <a:rPr lang="en-GB" sz="2000" dirty="0" err="1"/>
              <a:t>sam</a:t>
            </a:r>
            <a:r>
              <a:rPr lang="en-GB" sz="2000" dirty="0"/>
              <a:t> </a:t>
            </a:r>
            <a:r>
              <a:rPr lang="en-GB" sz="2000" dirty="0" err="1"/>
              <a:t>stojim</a:t>
            </a:r>
            <a:r>
              <a:rPr lang="en-GB" sz="2000" dirty="0"/>
              <a:t>, </a:t>
            </a:r>
            <a:br>
              <a:rPr lang="en-GB" sz="2000" dirty="0"/>
            </a:br>
            <a:r>
              <a:rPr lang="en-GB" sz="2000" dirty="0" err="1"/>
              <a:t>vesel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, a se </a:t>
            </a:r>
            <a:r>
              <a:rPr lang="en-GB" sz="2000" dirty="0" err="1"/>
              <a:t>bojim</a:t>
            </a:r>
            <a:r>
              <a:rPr lang="en-GB" sz="2000" dirty="0"/>
              <a:t>, </a:t>
            </a:r>
            <a:br>
              <a:rPr lang="en-GB" sz="2000" dirty="0"/>
            </a:b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sam</a:t>
            </a:r>
            <a:r>
              <a:rPr lang="en-GB" sz="2000" dirty="0"/>
              <a:t> </a:t>
            </a:r>
            <a:r>
              <a:rPr lang="en-GB" sz="2000" dirty="0" err="1"/>
              <a:t>bom</a:t>
            </a:r>
            <a:r>
              <a:rPr lang="en-GB" sz="2000" dirty="0"/>
              <a:t> </a:t>
            </a:r>
            <a:r>
              <a:rPr lang="en-GB" sz="2000" dirty="0" err="1"/>
              <a:t>nocoj</a:t>
            </a:r>
            <a:r>
              <a:rPr lang="en-GB" sz="2000" dirty="0"/>
              <a:t> </a:t>
            </a:r>
            <a:r>
              <a:rPr lang="en-GB" sz="2000" dirty="0" err="1"/>
              <a:t>ostal</a:t>
            </a:r>
            <a:r>
              <a:rPr lang="en-GB" sz="2000" dirty="0"/>
              <a:t>, </a:t>
            </a:r>
            <a:br>
              <a:rPr lang="en-GB" sz="2000" dirty="0"/>
            </a:br>
            <a:r>
              <a:rPr lang="en-GB" sz="2000" dirty="0"/>
              <a:t>a </a:t>
            </a:r>
            <a:r>
              <a:rPr lang="en-GB" sz="2000" dirty="0" err="1"/>
              <a:t>vem</a:t>
            </a:r>
            <a:r>
              <a:rPr lang="en-GB" sz="2000" dirty="0"/>
              <a:t>, </a:t>
            </a:r>
            <a:r>
              <a:rPr lang="en-GB" sz="2000" dirty="0" err="1"/>
              <a:t>da</a:t>
            </a:r>
            <a:r>
              <a:rPr lang="en-GB" sz="2000" dirty="0"/>
              <a:t> ne </a:t>
            </a:r>
            <a:r>
              <a:rPr lang="en-GB" sz="2000" dirty="0" err="1"/>
              <a:t>bom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iskal</a:t>
            </a:r>
            <a:r>
              <a:rPr lang="en-GB" sz="2000" dirty="0"/>
              <a:t>.</a:t>
            </a:r>
            <a:endParaRPr lang="sl-SI" sz="2000" dirty="0"/>
          </a:p>
          <a:p>
            <a:endParaRPr lang="en-GB" sz="2000" dirty="0"/>
          </a:p>
          <a:p>
            <a:r>
              <a:rPr lang="en-GB" sz="2000" b="1" dirty="0" err="1"/>
              <a:t>Zdaj</a:t>
            </a:r>
            <a:r>
              <a:rPr lang="en-GB" sz="2000" b="1" dirty="0"/>
              <a:t> </a:t>
            </a:r>
            <a:r>
              <a:rPr lang="en-GB" sz="2000" b="1" dirty="0" err="1"/>
              <a:t>dvignimo</a:t>
            </a:r>
            <a:r>
              <a:rPr lang="en-GB" sz="2000" b="1" dirty="0"/>
              <a:t> </a:t>
            </a:r>
            <a:r>
              <a:rPr lang="en-GB" sz="2000" b="1" dirty="0" err="1"/>
              <a:t>čaše</a:t>
            </a:r>
            <a:r>
              <a:rPr lang="en-GB" sz="2000" b="1" dirty="0"/>
              <a:t>, </a:t>
            </a:r>
            <a:r>
              <a:rPr lang="en-GB" sz="2000" b="1" dirty="0" err="1"/>
              <a:t>polnoč</a:t>
            </a:r>
            <a:r>
              <a:rPr lang="en-GB" sz="2000" b="1" dirty="0"/>
              <a:t> je, </a:t>
            </a:r>
            <a:br>
              <a:rPr lang="en-GB" sz="2000" b="1" dirty="0"/>
            </a:br>
            <a:r>
              <a:rPr lang="en-GB" sz="2000" b="1" dirty="0" err="1"/>
              <a:t>naj</a:t>
            </a:r>
            <a:r>
              <a:rPr lang="en-GB" sz="2000" b="1" dirty="0"/>
              <a:t> </a:t>
            </a:r>
            <a:r>
              <a:rPr lang="en-GB" sz="2000" b="1" dirty="0" err="1"/>
              <a:t>vino</a:t>
            </a:r>
            <a:r>
              <a:rPr lang="en-GB" sz="2000" b="1" dirty="0"/>
              <a:t> </a:t>
            </a:r>
            <a:r>
              <a:rPr lang="en-GB" sz="2000" b="1" dirty="0" err="1"/>
              <a:t>ogreje</a:t>
            </a:r>
            <a:r>
              <a:rPr lang="en-GB" sz="2000" b="1" dirty="0"/>
              <a:t> mi </a:t>
            </a:r>
            <a:r>
              <a:rPr lang="en-GB" sz="2000" b="1" dirty="0" err="1"/>
              <a:t>srce</a:t>
            </a:r>
            <a:r>
              <a:rPr lang="en-GB" sz="2000" b="1" dirty="0"/>
              <a:t>, </a:t>
            </a:r>
            <a:br>
              <a:rPr lang="en-GB" sz="2000" b="1" dirty="0"/>
            </a:br>
            <a:r>
              <a:rPr lang="en-GB" sz="2000" b="1" dirty="0" err="1"/>
              <a:t>težko</a:t>
            </a:r>
            <a:r>
              <a:rPr lang="en-GB" sz="2000" b="1" dirty="0"/>
              <a:t> je, a </a:t>
            </a:r>
            <a:r>
              <a:rPr lang="en-GB" sz="2000" b="1" dirty="0" err="1"/>
              <a:t>ni</a:t>
            </a:r>
            <a:r>
              <a:rPr lang="en-GB" sz="2000" b="1" dirty="0"/>
              <a:t> mi </a:t>
            </a:r>
            <a:r>
              <a:rPr lang="en-GB" sz="2000" b="1" dirty="0" err="1"/>
              <a:t>žal</a:t>
            </a:r>
            <a:r>
              <a:rPr lang="en-GB" sz="2000" b="1" dirty="0"/>
              <a:t>, </a:t>
            </a:r>
            <a:br>
              <a:rPr lang="en-GB" sz="2000" b="1" dirty="0"/>
            </a:br>
            <a:r>
              <a:rPr lang="en-GB" sz="2000" b="1" dirty="0" err="1"/>
              <a:t>da</a:t>
            </a:r>
            <a:r>
              <a:rPr lang="en-GB" sz="2000" b="1" dirty="0"/>
              <a:t> </a:t>
            </a:r>
            <a:r>
              <a:rPr lang="en-GB" sz="2000" b="1" dirty="0" err="1"/>
              <a:t>sam</a:t>
            </a:r>
            <a:r>
              <a:rPr lang="en-GB" sz="2000" b="1" dirty="0"/>
              <a:t> </a:t>
            </a:r>
            <a:r>
              <a:rPr lang="en-GB" sz="2000" b="1" dirty="0" err="1"/>
              <a:t>sem</a:t>
            </a:r>
            <a:r>
              <a:rPr lang="en-GB" sz="2000" b="1" dirty="0"/>
              <a:t> </a:t>
            </a:r>
            <a:r>
              <a:rPr lang="en-GB" sz="2000" b="1" dirty="0" err="1"/>
              <a:t>ostal</a:t>
            </a:r>
            <a:r>
              <a:rPr lang="en-GB" sz="2000" b="1" dirty="0"/>
              <a:t> na </a:t>
            </a:r>
            <a:r>
              <a:rPr lang="en-GB" sz="2000" b="1" dirty="0" err="1"/>
              <a:t>božično</a:t>
            </a:r>
            <a:r>
              <a:rPr lang="en-GB" sz="2000" b="1" dirty="0"/>
              <a:t> </a:t>
            </a:r>
            <a:r>
              <a:rPr lang="en-GB" sz="2000" b="1" dirty="0" err="1"/>
              <a:t>noč</a:t>
            </a:r>
            <a:r>
              <a:rPr lang="en-GB" sz="2000" b="1" dirty="0"/>
              <a:t>.</a:t>
            </a:r>
            <a:endParaRPr lang="en-GB" sz="2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076056" y="42210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(ZA PESEM KLIKNI NA SLIČICO)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NOVO LETO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4104456" cy="4896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4200" dirty="0" err="1"/>
              <a:t>Bliža</a:t>
            </a:r>
            <a:r>
              <a:rPr lang="en-GB" sz="4200" dirty="0"/>
              <a:t> se </a:t>
            </a:r>
            <a:r>
              <a:rPr lang="en-GB" sz="4200" dirty="0" err="1"/>
              <a:t>tisti</a:t>
            </a:r>
            <a:r>
              <a:rPr lang="en-GB" sz="4200" dirty="0"/>
              <a:t> </a:t>
            </a:r>
            <a:r>
              <a:rPr lang="en-GB" sz="4200" dirty="0" err="1"/>
              <a:t>čas</a:t>
            </a:r>
            <a:r>
              <a:rPr lang="en-GB" sz="4200" dirty="0"/>
              <a:t>,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ko</a:t>
            </a:r>
            <a:r>
              <a:rPr lang="en-GB" sz="4200" dirty="0"/>
              <a:t> </a:t>
            </a:r>
            <a:r>
              <a:rPr lang="en-GB" sz="4200" dirty="0" err="1"/>
              <a:t>prihaja</a:t>
            </a:r>
            <a:r>
              <a:rPr lang="en-GB" sz="4200" dirty="0"/>
              <a:t> med </a:t>
            </a:r>
            <a:r>
              <a:rPr lang="en-GB" sz="4200" dirty="0" err="1"/>
              <a:t>nas</a:t>
            </a:r>
            <a:r>
              <a:rPr lang="en-GB" sz="4200" dirty="0"/>
              <a:t>.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Sliši</a:t>
            </a:r>
            <a:r>
              <a:rPr lang="en-GB" sz="4200" dirty="0"/>
              <a:t> se </a:t>
            </a:r>
            <a:r>
              <a:rPr lang="en-GB" sz="4200" dirty="0" err="1"/>
              <a:t>daleč</a:t>
            </a:r>
            <a:r>
              <a:rPr lang="en-GB" sz="4200" dirty="0"/>
              <a:t> </a:t>
            </a:r>
            <a:r>
              <a:rPr lang="en-GB" sz="4200" dirty="0" err="1"/>
              <a:t>glas</a:t>
            </a:r>
            <a:r>
              <a:rPr lang="en-GB" sz="4200" dirty="0"/>
              <a:t>,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vsak</a:t>
            </a:r>
            <a:r>
              <a:rPr lang="en-GB" sz="4200" dirty="0"/>
              <a:t> to je </a:t>
            </a:r>
            <a:r>
              <a:rPr lang="en-GB" sz="4200" dirty="0" err="1"/>
              <a:t>dedek</a:t>
            </a:r>
            <a:r>
              <a:rPr lang="en-GB" sz="4200" dirty="0"/>
              <a:t> z </a:t>
            </a:r>
            <a:r>
              <a:rPr lang="en-GB" sz="4200" dirty="0" err="1"/>
              <a:t>nami</a:t>
            </a:r>
            <a:r>
              <a:rPr lang="en-GB" sz="4200" dirty="0"/>
              <a:t>,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Božiček</a:t>
            </a:r>
            <a:r>
              <a:rPr lang="en-GB" sz="4200" dirty="0"/>
              <a:t> je </a:t>
            </a:r>
            <a:r>
              <a:rPr lang="en-GB" sz="4200" dirty="0" err="1"/>
              <a:t>spet</a:t>
            </a:r>
            <a:r>
              <a:rPr lang="en-GB" sz="4200" dirty="0"/>
              <a:t> z </a:t>
            </a:r>
            <a:r>
              <a:rPr lang="en-GB" sz="4200" dirty="0" err="1"/>
              <a:t>nami</a:t>
            </a:r>
            <a:r>
              <a:rPr lang="en-GB" sz="4200" dirty="0"/>
              <a:t>.</a:t>
            </a:r>
          </a:p>
          <a:p>
            <a:pPr>
              <a:buNone/>
            </a:pPr>
            <a:r>
              <a:rPr lang="en-GB" sz="4200" dirty="0"/>
              <a:t>Na </a:t>
            </a:r>
            <a:r>
              <a:rPr lang="en-GB" sz="4200" dirty="0" err="1"/>
              <a:t>srebrnih</a:t>
            </a:r>
            <a:r>
              <a:rPr lang="en-GB" sz="4200" dirty="0"/>
              <a:t> </a:t>
            </a:r>
            <a:r>
              <a:rPr lang="en-GB" sz="4200" dirty="0" err="1"/>
              <a:t>saneh</a:t>
            </a:r>
            <a:r>
              <a:rPr lang="en-GB" sz="4200" dirty="0"/>
              <a:t>,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čaka</a:t>
            </a:r>
            <a:r>
              <a:rPr lang="en-GB" sz="4200" dirty="0"/>
              <a:t> </a:t>
            </a:r>
            <a:r>
              <a:rPr lang="en-GB" sz="4200" dirty="0" err="1"/>
              <a:t>te</a:t>
            </a:r>
            <a:r>
              <a:rPr lang="en-GB" sz="4200" dirty="0"/>
              <a:t> </a:t>
            </a:r>
            <a:r>
              <a:rPr lang="en-GB" sz="4200" dirty="0" err="1"/>
              <a:t>sreča</a:t>
            </a:r>
            <a:r>
              <a:rPr lang="en-GB" sz="4200" dirty="0"/>
              <a:t>, </a:t>
            </a:r>
            <a:r>
              <a:rPr lang="en-GB" sz="4200" dirty="0" err="1"/>
              <a:t>smeh</a:t>
            </a:r>
            <a:r>
              <a:rPr lang="en-GB" sz="4200" dirty="0"/>
              <a:t>.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Vsakemu</a:t>
            </a:r>
            <a:r>
              <a:rPr lang="en-GB" sz="4200" dirty="0"/>
              <a:t> </a:t>
            </a:r>
            <a:r>
              <a:rPr lang="en-GB" sz="4200" dirty="0" err="1"/>
              <a:t>izmed</a:t>
            </a:r>
            <a:r>
              <a:rPr lang="en-GB" sz="4200" dirty="0"/>
              <a:t> </a:t>
            </a:r>
            <a:r>
              <a:rPr lang="en-GB" sz="4200" dirty="0" err="1"/>
              <a:t>nas</a:t>
            </a:r>
            <a:r>
              <a:rPr lang="en-GB" sz="4200" dirty="0"/>
              <a:t>,</a:t>
            </a:r>
            <a:endParaRPr lang="sl-SI" sz="4200" dirty="0"/>
          </a:p>
          <a:p>
            <a:pPr>
              <a:buNone/>
            </a:pPr>
            <a:r>
              <a:rPr lang="en-GB" sz="4200" dirty="0"/>
              <a:t>z </a:t>
            </a:r>
            <a:r>
              <a:rPr lang="en-GB" sz="4200" dirty="0" err="1"/>
              <a:t>neba</a:t>
            </a:r>
            <a:r>
              <a:rPr lang="en-GB" sz="4200" dirty="0"/>
              <a:t> se </a:t>
            </a:r>
            <a:r>
              <a:rPr lang="en-GB" sz="4200" dirty="0" err="1"/>
              <a:t>bo</a:t>
            </a:r>
            <a:r>
              <a:rPr lang="en-GB" sz="4200" dirty="0"/>
              <a:t> </a:t>
            </a:r>
            <a:r>
              <a:rPr lang="en-GB" sz="4200" dirty="0" err="1"/>
              <a:t>spustila</a:t>
            </a:r>
            <a:r>
              <a:rPr lang="en-GB" sz="4200" dirty="0"/>
              <a:t>,</a:t>
            </a:r>
            <a:endParaRPr lang="sl-SI" sz="4200" dirty="0"/>
          </a:p>
          <a:p>
            <a:pPr>
              <a:buNone/>
            </a:pPr>
            <a:r>
              <a:rPr lang="en-GB" sz="4200" dirty="0" err="1"/>
              <a:t>želja</a:t>
            </a:r>
            <a:r>
              <a:rPr lang="en-GB" sz="4200" dirty="0"/>
              <a:t> </a:t>
            </a:r>
            <a:r>
              <a:rPr lang="en-GB" sz="4200" dirty="0" err="1"/>
              <a:t>izpolnila</a:t>
            </a:r>
            <a:r>
              <a:rPr lang="en-GB" sz="4200" dirty="0"/>
              <a:t>.</a:t>
            </a:r>
          </a:p>
          <a:p>
            <a:pPr>
              <a:buNone/>
            </a:pPr>
            <a:r>
              <a:rPr lang="en-GB" sz="4200" b="1" dirty="0" err="1"/>
              <a:t>Naj</a:t>
            </a:r>
            <a:r>
              <a:rPr lang="en-GB" sz="4200" b="1" dirty="0"/>
              <a:t> res </a:t>
            </a:r>
            <a:r>
              <a:rPr lang="en-GB" sz="4200" b="1" dirty="0" err="1"/>
              <a:t>bo</a:t>
            </a:r>
            <a:r>
              <a:rPr lang="en-GB" sz="4200" b="1" dirty="0"/>
              <a:t> </a:t>
            </a:r>
            <a:r>
              <a:rPr lang="en-GB" sz="4200" b="1" dirty="0" err="1"/>
              <a:t>srečno</a:t>
            </a:r>
            <a:r>
              <a:rPr lang="en-GB" sz="4200" b="1" dirty="0"/>
              <a:t>, to novo </a:t>
            </a:r>
            <a:r>
              <a:rPr lang="en-GB" sz="4200" b="1" dirty="0" err="1"/>
              <a:t>leto</a:t>
            </a:r>
            <a:r>
              <a:rPr lang="en-GB" sz="4200" b="1" dirty="0"/>
              <a:t>!</a:t>
            </a:r>
            <a:endParaRPr lang="sl-SI" sz="4200" b="1" dirty="0"/>
          </a:p>
          <a:p>
            <a:pPr>
              <a:buNone/>
            </a:pPr>
            <a:r>
              <a:rPr lang="en-GB" sz="4200" b="1" dirty="0" err="1"/>
              <a:t>Naj</a:t>
            </a:r>
            <a:r>
              <a:rPr lang="en-GB" sz="4200" b="1" dirty="0"/>
              <a:t> </a:t>
            </a:r>
            <a:r>
              <a:rPr lang="en-GB" sz="4200" b="1" dirty="0" err="1"/>
              <a:t>vse</a:t>
            </a:r>
            <a:r>
              <a:rPr lang="en-GB" sz="4200" b="1" dirty="0"/>
              <a:t> </a:t>
            </a:r>
            <a:r>
              <a:rPr lang="en-GB" sz="4200" b="1" dirty="0" err="1"/>
              <a:t>najlepše</a:t>
            </a:r>
            <a:r>
              <a:rPr lang="en-GB" sz="4200" b="1" dirty="0"/>
              <a:t> se </a:t>
            </a:r>
            <a:r>
              <a:rPr lang="en-GB" sz="4200" b="1" dirty="0" err="1"/>
              <a:t>zgodi</a:t>
            </a:r>
            <a:r>
              <a:rPr lang="en-GB" sz="4200" b="1" dirty="0"/>
              <a:t> </a:t>
            </a:r>
            <a:r>
              <a:rPr lang="en-GB" sz="4200" b="1" dirty="0" err="1"/>
              <a:t>ti</a:t>
            </a:r>
            <a:r>
              <a:rPr lang="en-GB" sz="4200" b="1" dirty="0"/>
              <a:t> </a:t>
            </a:r>
            <a:r>
              <a:rPr lang="en-GB" sz="4200" b="1" dirty="0" err="1"/>
              <a:t>čimprej</a:t>
            </a:r>
            <a:r>
              <a:rPr lang="en-GB" sz="4200" b="1" dirty="0"/>
              <a:t>!</a:t>
            </a:r>
            <a:endParaRPr lang="sl-SI" sz="4200" b="1" dirty="0"/>
          </a:p>
          <a:p>
            <a:pPr>
              <a:buNone/>
            </a:pPr>
            <a:r>
              <a:rPr lang="en-GB" sz="4200" b="1" dirty="0" err="1"/>
              <a:t>Sanje</a:t>
            </a:r>
            <a:r>
              <a:rPr lang="en-GB" sz="4200" b="1" dirty="0"/>
              <a:t>, </a:t>
            </a:r>
            <a:r>
              <a:rPr lang="en-GB" sz="4200" b="1" dirty="0" err="1"/>
              <a:t>veselje</a:t>
            </a:r>
            <a:r>
              <a:rPr lang="en-GB" sz="4200" b="1" dirty="0"/>
              <a:t> in </a:t>
            </a:r>
            <a:r>
              <a:rPr lang="en-GB" sz="4200" b="1" dirty="0" err="1"/>
              <a:t>skrite</a:t>
            </a:r>
            <a:r>
              <a:rPr lang="en-GB" sz="4200" b="1" dirty="0"/>
              <a:t> </a:t>
            </a:r>
            <a:r>
              <a:rPr lang="en-GB" sz="4200" b="1" dirty="0" err="1"/>
              <a:t>želje</a:t>
            </a:r>
            <a:r>
              <a:rPr lang="en-GB" sz="4200" b="1" dirty="0"/>
              <a:t>,</a:t>
            </a:r>
            <a:endParaRPr lang="sl-SI" sz="4200" b="1" dirty="0"/>
          </a:p>
          <a:p>
            <a:pPr>
              <a:buNone/>
            </a:pPr>
            <a:r>
              <a:rPr lang="en-GB" sz="4200" b="1" dirty="0" err="1"/>
              <a:t>naj</a:t>
            </a:r>
            <a:r>
              <a:rPr lang="en-GB" sz="4200" b="1" dirty="0"/>
              <a:t> </a:t>
            </a:r>
            <a:r>
              <a:rPr lang="en-GB" sz="4200" b="1" dirty="0" err="1"/>
              <a:t>vse</a:t>
            </a:r>
            <a:r>
              <a:rPr lang="en-GB" sz="4200" b="1" dirty="0"/>
              <a:t> </a:t>
            </a:r>
            <a:r>
              <a:rPr lang="en-GB" sz="4200" b="1" dirty="0" err="1"/>
              <a:t>velja</a:t>
            </a:r>
            <a:r>
              <a:rPr lang="en-GB" sz="4200" b="1" dirty="0"/>
              <a:t>, </a:t>
            </a:r>
            <a:r>
              <a:rPr lang="en-GB" sz="4200" b="1" dirty="0" err="1"/>
              <a:t>kar</a:t>
            </a:r>
            <a:r>
              <a:rPr lang="en-GB" sz="4200" b="1" dirty="0"/>
              <a:t> </a:t>
            </a:r>
            <a:r>
              <a:rPr lang="en-GB" sz="4200" b="1" dirty="0" err="1"/>
              <a:t>si</a:t>
            </a:r>
            <a:r>
              <a:rPr lang="en-GB" sz="4200" b="1" dirty="0"/>
              <a:t> </a:t>
            </a:r>
            <a:r>
              <a:rPr lang="en-GB" sz="4200" b="1" dirty="0" err="1"/>
              <a:t>želiš</a:t>
            </a:r>
            <a:r>
              <a:rPr lang="en-GB" sz="4200" b="1" dirty="0"/>
              <a:t> </a:t>
            </a:r>
            <a:r>
              <a:rPr lang="en-GB" sz="4200" b="1" dirty="0" err="1"/>
              <a:t>iz</a:t>
            </a:r>
            <a:r>
              <a:rPr lang="en-GB" sz="4200" b="1" dirty="0"/>
              <a:t> </a:t>
            </a:r>
            <a:r>
              <a:rPr lang="en-GB" sz="4200" b="1" dirty="0" err="1"/>
              <a:t>srca</a:t>
            </a:r>
            <a:r>
              <a:rPr lang="en-GB" sz="4200" b="1" dirty="0"/>
              <a:t>.</a:t>
            </a:r>
            <a:endParaRPr lang="en-GB" sz="4200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228184" y="2204864"/>
            <a:ext cx="2700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Naj</a:t>
            </a:r>
            <a:r>
              <a:rPr lang="en-GB" sz="2000" dirty="0"/>
              <a:t> </a:t>
            </a:r>
            <a:r>
              <a:rPr lang="en-GB" sz="2000" dirty="0" err="1"/>
              <a:t>nas</a:t>
            </a:r>
            <a:r>
              <a:rPr lang="en-GB" sz="2000" dirty="0"/>
              <a:t> duh </a:t>
            </a:r>
            <a:r>
              <a:rPr lang="en-GB" sz="2000" dirty="0" err="1"/>
              <a:t>nauči</a:t>
            </a:r>
            <a:br>
              <a:rPr lang="en-GB" sz="2000" dirty="0"/>
            </a:br>
            <a:r>
              <a:rPr lang="en-GB" sz="2000" dirty="0" err="1"/>
              <a:t>ljubezni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vse</a:t>
            </a:r>
            <a:r>
              <a:rPr lang="en-GB" sz="2000" dirty="0"/>
              <a:t> </a:t>
            </a:r>
            <a:r>
              <a:rPr lang="en-GB" sz="2000" dirty="0" err="1"/>
              <a:t>ljudi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In, </a:t>
            </a:r>
            <a:r>
              <a:rPr lang="en-GB" sz="2000" dirty="0" err="1"/>
              <a:t>ko</a:t>
            </a:r>
            <a:r>
              <a:rPr lang="en-GB" sz="2000" dirty="0"/>
              <a:t> </a:t>
            </a:r>
            <a:r>
              <a:rPr lang="en-GB" sz="2000" dirty="0" err="1"/>
              <a:t>dobri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mi,</a:t>
            </a:r>
            <a:br>
              <a:rPr lang="en-GB" sz="2000" dirty="0"/>
            </a:br>
            <a:r>
              <a:rPr lang="en-GB" sz="2000" dirty="0"/>
              <a:t>to </a:t>
            </a:r>
            <a:r>
              <a:rPr lang="en-GB" sz="2000" dirty="0" err="1"/>
              <a:t>srce</a:t>
            </a:r>
            <a:r>
              <a:rPr lang="en-GB" sz="2000" dirty="0"/>
              <a:t> </a:t>
            </a:r>
            <a:r>
              <a:rPr lang="en-GB" sz="2000" dirty="0" err="1"/>
              <a:t>nam</a:t>
            </a:r>
            <a:r>
              <a:rPr lang="en-GB" sz="2000" dirty="0"/>
              <a:t> </a:t>
            </a:r>
            <a:r>
              <a:rPr lang="en-GB" sz="2000" dirty="0" err="1"/>
              <a:t>greje</a:t>
            </a:r>
            <a:br>
              <a:rPr lang="en-GB" sz="2000" dirty="0"/>
            </a:br>
            <a:r>
              <a:rPr lang="en-GB" sz="2000" dirty="0"/>
              <a:t>in </a:t>
            </a:r>
            <a:r>
              <a:rPr lang="en-GB" sz="2000" dirty="0" err="1"/>
              <a:t>duša</a:t>
            </a:r>
            <a:r>
              <a:rPr lang="en-GB" sz="2000" dirty="0"/>
              <a:t> se </a:t>
            </a:r>
            <a:r>
              <a:rPr lang="en-GB" sz="2000" dirty="0" err="1"/>
              <a:t>nam</a:t>
            </a:r>
            <a:r>
              <a:rPr lang="en-GB" sz="2000" dirty="0"/>
              <a:t> </a:t>
            </a:r>
            <a:r>
              <a:rPr lang="en-GB" sz="2000" dirty="0" err="1"/>
              <a:t>smeje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Tebi</a:t>
            </a:r>
            <a:r>
              <a:rPr lang="en-GB" sz="2000" dirty="0"/>
              <a:t> </a:t>
            </a:r>
            <a:r>
              <a:rPr lang="en-GB" sz="2000" dirty="0" err="1"/>
              <a:t>jaz</a:t>
            </a:r>
            <a:r>
              <a:rPr lang="en-GB" sz="2000" dirty="0"/>
              <a:t>, </a:t>
            </a:r>
            <a:r>
              <a:rPr lang="en-GB" sz="2000" dirty="0" err="1"/>
              <a:t>meni</a:t>
            </a:r>
            <a:r>
              <a:rPr lang="en-GB" sz="2000" dirty="0"/>
              <a:t> </a:t>
            </a:r>
            <a:r>
              <a:rPr lang="en-GB" sz="2000" dirty="0" err="1"/>
              <a:t>ti</a:t>
            </a:r>
            <a:r>
              <a:rPr lang="en-GB" sz="2000" dirty="0"/>
              <a:t>,</a:t>
            </a:r>
            <a:br>
              <a:rPr lang="en-GB" sz="2000" dirty="0"/>
            </a:br>
            <a:r>
              <a:rPr lang="en-GB" sz="2000" dirty="0" err="1"/>
              <a:t>molila</a:t>
            </a:r>
            <a:r>
              <a:rPr lang="en-GB" sz="2000" dirty="0"/>
              <a:t> </a:t>
            </a:r>
            <a:r>
              <a:rPr lang="en-GB" sz="2000" dirty="0" err="1"/>
              <a:t>čar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noči</a:t>
            </a:r>
            <a:br>
              <a:rPr lang="en-GB" sz="2000" dirty="0"/>
            </a:br>
            <a:r>
              <a:rPr lang="en-GB" sz="2000" dirty="0"/>
              <a:t>in </a:t>
            </a:r>
            <a:r>
              <a:rPr lang="en-GB" sz="2000" dirty="0" err="1"/>
              <a:t>ko</a:t>
            </a:r>
            <a:r>
              <a:rPr lang="en-GB" sz="2000" dirty="0"/>
              <a:t> </a:t>
            </a:r>
            <a:r>
              <a:rPr lang="en-GB" sz="2000" dirty="0" err="1"/>
              <a:t>noč</a:t>
            </a:r>
            <a:r>
              <a:rPr lang="en-GB" sz="2000" dirty="0"/>
              <a:t> se </a:t>
            </a:r>
            <a:r>
              <a:rPr lang="en-GB" sz="2000" dirty="0" err="1"/>
              <a:t>spusti</a:t>
            </a:r>
            <a:r>
              <a:rPr lang="en-GB" sz="2000" dirty="0"/>
              <a:t>,</a:t>
            </a:r>
            <a:br>
              <a:rPr lang="en-GB" sz="2000" dirty="0"/>
            </a:br>
            <a:r>
              <a:rPr lang="en-GB" sz="2000" dirty="0" err="1"/>
              <a:t>vsi</a:t>
            </a:r>
            <a:r>
              <a:rPr lang="en-GB" sz="2000" dirty="0"/>
              <a:t> </a:t>
            </a:r>
            <a:r>
              <a:rPr lang="en-GB" sz="2000" dirty="0" err="1"/>
              <a:t>naj</a:t>
            </a:r>
            <a:r>
              <a:rPr lang="en-GB" sz="2000" dirty="0"/>
              <a:t> </a:t>
            </a:r>
            <a:r>
              <a:rPr lang="en-GB" sz="2000" dirty="0" err="1"/>
              <a:t>bodo</a:t>
            </a:r>
            <a:r>
              <a:rPr lang="en-GB" sz="2000" dirty="0"/>
              <a:t> </a:t>
            </a:r>
            <a:r>
              <a:rPr lang="en-GB" sz="2000" dirty="0" err="1"/>
              <a:t>srečni</a:t>
            </a:r>
            <a:r>
              <a:rPr lang="en-GB" sz="2000" dirty="0"/>
              <a:t>,</a:t>
            </a:r>
            <a:br>
              <a:rPr lang="en-GB" sz="2000" dirty="0"/>
            </a:br>
            <a:r>
              <a:rPr lang="en-GB" sz="2000" dirty="0" err="1"/>
              <a:t>kot</a:t>
            </a:r>
            <a:r>
              <a:rPr lang="en-GB" sz="2000" dirty="0"/>
              <a:t> mi v </a:t>
            </a:r>
            <a:r>
              <a:rPr lang="en-GB" sz="2000" dirty="0" err="1"/>
              <a:t>naši</a:t>
            </a:r>
            <a:r>
              <a:rPr lang="en-GB" sz="2000" dirty="0"/>
              <a:t> </a:t>
            </a:r>
            <a:r>
              <a:rPr lang="en-GB" sz="2000" dirty="0" err="1"/>
              <a:t>pesmi</a:t>
            </a:r>
            <a:r>
              <a:rPr lang="en-GB" sz="2000" dirty="0"/>
              <a:t>!</a:t>
            </a: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1656184" cy="29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724128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(ZA PESEM KLIKNI ZA SLIKO)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… IN ŠE 2 V ANGLEŠČINI </a:t>
            </a:r>
            <a:r>
              <a:rPr lang="sl-SI" b="1" dirty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4400" b="1" dirty="0">
                <a:hlinkClick r:id="rId2"/>
              </a:rPr>
              <a:t>WE WISH YOU A MERRY</a:t>
            </a:r>
            <a:r>
              <a:rPr lang="sl-SI" sz="4400" b="1" dirty="0">
                <a:hlinkClick r:id="rId2"/>
              </a:rPr>
              <a:t> </a:t>
            </a:r>
            <a:r>
              <a:rPr lang="en-GB" sz="4400" b="1" dirty="0">
                <a:hlinkClick r:id="rId2"/>
              </a:rPr>
              <a:t>CHRISTMAS</a:t>
            </a:r>
            <a:r>
              <a:rPr lang="sl-SI" sz="1600" b="1" dirty="0"/>
              <a:t> </a:t>
            </a:r>
          </a:p>
          <a:p>
            <a:pPr>
              <a:buNone/>
            </a:pPr>
            <a:r>
              <a:rPr lang="sl-SI" sz="2000" b="1" dirty="0">
                <a:solidFill>
                  <a:srgbClr val="0070C0"/>
                </a:solidFill>
              </a:rPr>
              <a:t>(KLIK NA NASLOV PESMI)</a:t>
            </a:r>
            <a:endParaRPr lang="en-GB" sz="20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400506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hlinkClick r:id="rId3"/>
              </a:rPr>
              <a:t>JINGLE BELLS</a:t>
            </a:r>
            <a:r>
              <a:rPr lang="sl-SI" sz="4400" b="1" dirty="0">
                <a:solidFill>
                  <a:srgbClr val="0070C0"/>
                </a:solidFill>
              </a:rPr>
              <a:t> </a:t>
            </a:r>
          </a:p>
          <a:p>
            <a:r>
              <a:rPr lang="sl-SI" sz="2000" b="1" dirty="0">
                <a:solidFill>
                  <a:srgbClr val="0070C0"/>
                </a:solidFill>
              </a:rPr>
              <a:t>(KLIK NA NASLOV PESMI)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3960440" cy="22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2376264"/>
          </a:xfrm>
        </p:spPr>
        <p:txBody>
          <a:bodyPr>
            <a:noAutofit/>
          </a:bodyPr>
          <a:lstStyle/>
          <a:p>
            <a:r>
              <a:rPr lang="sl-SI" sz="5400" dirty="0">
                <a:solidFill>
                  <a:srgbClr val="C00000"/>
                </a:solidFill>
                <a:latin typeface="Jokerman" pitchFamily="82" charset="0"/>
              </a:rPr>
              <a:t>UPAM, DA STE UŽIVALI IN VESELO PREPEVALI </a:t>
            </a:r>
            <a:r>
              <a:rPr lang="sl-SI" sz="5400" dirty="0">
                <a:solidFill>
                  <a:srgbClr val="C00000"/>
                </a:solidFill>
                <a:latin typeface="Jokerman" pitchFamily="82" charset="0"/>
                <a:sym typeface="Wingdings" pitchFamily="2" charset="2"/>
              </a:rPr>
              <a:t></a:t>
            </a:r>
            <a:endParaRPr lang="en-GB" sz="5400" dirty="0">
              <a:solidFill>
                <a:srgbClr val="C00000"/>
              </a:solidFill>
              <a:latin typeface="Jokerm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464496" cy="23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l-SI" dirty="0"/>
              <a:t>V nadaljevanju boš slišal/a različne praznične pesmice. Tvoja naloga je, da si izbereš vsaj dve, ki sta ti všeč in primerni zate. Dobro se ju nauči zapeti. Zraven lahko seveda tudi zaplešeš </a:t>
            </a:r>
            <a:r>
              <a:rPr lang="sl-SI" dirty="0">
                <a:sym typeface="Wingdings" pitchFamily="2" charset="2"/>
              </a:rPr>
              <a:t></a:t>
            </a:r>
            <a:endParaRPr lang="en-GB" dirty="0"/>
          </a:p>
        </p:txBody>
      </p:sp>
      <p:pic>
        <p:nvPicPr>
          <p:cNvPr id="12292" name="Picture 4" descr="Santa Dancing GIF - Santa Dancing - Discover &amp; Share GIF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2520280" cy="2256797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661F45-93FA-425A-9740-419871177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5652120" cy="1143000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SMREČICA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936437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1259632" y="37890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0070C0"/>
                </a:solidFill>
              </a:rPr>
              <a:t>(ZA PESEM KLIKNI NA SLIČICO)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548680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OJ SMREČICA, OJ SMREČICA</a:t>
            </a:r>
            <a:br>
              <a:rPr lang="en-GB" dirty="0"/>
            </a:br>
            <a:r>
              <a:rPr lang="en-GB" dirty="0"/>
              <a:t>PONOSNA IN ZELENA,</a:t>
            </a:r>
            <a:br>
              <a:rPr lang="en-GB" dirty="0"/>
            </a:br>
            <a:r>
              <a:rPr lang="en-GB" dirty="0"/>
              <a:t>OJ SMREČICA, OJ SMREČICA</a:t>
            </a:r>
            <a:br>
              <a:rPr lang="en-GB" dirty="0"/>
            </a:br>
            <a:r>
              <a:rPr lang="en-GB" dirty="0"/>
              <a:t>PONOSNA IN ZELENA.</a:t>
            </a:r>
            <a:endParaRPr lang="sl-SI" dirty="0"/>
          </a:p>
          <a:p>
            <a:br>
              <a:rPr lang="en-GB" dirty="0"/>
            </a:br>
            <a:r>
              <a:rPr lang="en-GB" dirty="0"/>
              <a:t>VSE LETO TI NAM ZELENIŠ,</a:t>
            </a:r>
            <a:br>
              <a:rPr lang="en-GB" dirty="0"/>
            </a:br>
            <a:r>
              <a:rPr lang="en-GB" dirty="0"/>
              <a:t>ZA BOŽIČ PA RAZVESELIŠ,</a:t>
            </a:r>
            <a:br>
              <a:rPr lang="en-GB" dirty="0"/>
            </a:br>
            <a:r>
              <a:rPr lang="en-GB" dirty="0"/>
              <a:t>S SREBROM, ZLATOM OBDARIŠ</a:t>
            </a:r>
            <a:br>
              <a:rPr lang="en-GB" dirty="0"/>
            </a:br>
            <a:r>
              <a:rPr lang="en-GB" dirty="0"/>
              <a:t>NAS PRAVLJIČNO ODETA.</a:t>
            </a:r>
            <a:endParaRPr lang="sl-SI" dirty="0"/>
          </a:p>
          <a:p>
            <a:endParaRPr lang="en-GB" sz="1200" dirty="0"/>
          </a:p>
          <a:p>
            <a:r>
              <a:rPr lang="en-GB" dirty="0"/>
              <a:t>BOŽIČ JE NAJLEPŠI PRAZNIK,</a:t>
            </a:r>
            <a:br>
              <a:rPr lang="en-GB" dirty="0"/>
            </a:br>
            <a:r>
              <a:rPr lang="en-GB" dirty="0"/>
              <a:t>ČAS MIRU IN DAROVANJA,</a:t>
            </a:r>
            <a:br>
              <a:rPr lang="en-GB" dirty="0"/>
            </a:br>
            <a:r>
              <a:rPr lang="en-GB" dirty="0"/>
              <a:t>SKUPAJ SMO PRED SMREČICO,</a:t>
            </a:r>
            <a:br>
              <a:rPr lang="en-GB" dirty="0"/>
            </a:br>
            <a:r>
              <a:rPr lang="en-GB" dirty="0"/>
              <a:t>VSA DRUŽINA POJEMO</a:t>
            </a:r>
            <a:br>
              <a:rPr lang="en-GB" dirty="0"/>
            </a:br>
            <a:r>
              <a:rPr lang="en-GB" dirty="0"/>
              <a:t>IN OTROCI GLEDAMO NA ZVEZDNATO NEBO.</a:t>
            </a:r>
            <a:endParaRPr lang="sl-SI" dirty="0"/>
          </a:p>
          <a:p>
            <a:endParaRPr lang="en-GB" sz="1200" dirty="0"/>
          </a:p>
          <a:p>
            <a:r>
              <a:rPr lang="en-GB" dirty="0"/>
              <a:t>OJ SMREČICA, OJ SMREČICA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5472608" cy="1143000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PLES SNEŽINK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4536504" cy="3989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/>
              <a:t>V NEBO POGLEJTE,</a:t>
            </a:r>
            <a:endParaRPr lang="sl-SI" dirty="0"/>
          </a:p>
          <a:p>
            <a:pPr>
              <a:buNone/>
            </a:pPr>
            <a:r>
              <a:rPr lang="en-GB" dirty="0"/>
              <a:t>TO JE ČAROVNIJA</a:t>
            </a:r>
            <a:endParaRPr lang="sl-SI" dirty="0"/>
          </a:p>
          <a:p>
            <a:pPr>
              <a:buNone/>
            </a:pPr>
            <a:r>
              <a:rPr lang="en-GB" dirty="0"/>
              <a:t>NA TISOČE DROBNIH</a:t>
            </a:r>
            <a:endParaRPr lang="sl-SI" dirty="0"/>
          </a:p>
          <a:p>
            <a:pPr>
              <a:buNone/>
            </a:pPr>
            <a:r>
              <a:rPr lang="en-GB" dirty="0"/>
              <a:t>SNEŽINK SIMFONIJA.</a:t>
            </a:r>
          </a:p>
          <a:p>
            <a:pPr>
              <a:buNone/>
            </a:pPr>
            <a:r>
              <a:rPr lang="en-GB" dirty="0"/>
              <a:t>NA VETERČKU LEBDIJO,</a:t>
            </a:r>
            <a:endParaRPr lang="sl-SI" dirty="0"/>
          </a:p>
          <a:p>
            <a:pPr>
              <a:buNone/>
            </a:pPr>
            <a:r>
              <a:rPr lang="en-GB" dirty="0"/>
              <a:t>NEŽNO ŠEPETAJO,</a:t>
            </a:r>
            <a:endParaRPr lang="sl-SI" dirty="0"/>
          </a:p>
          <a:p>
            <a:pPr>
              <a:buNone/>
            </a:pPr>
            <a:r>
              <a:rPr lang="en-GB" dirty="0"/>
              <a:t>PLEŠEJO PO ZRAKU</a:t>
            </a:r>
            <a:endParaRPr lang="sl-SI" dirty="0"/>
          </a:p>
          <a:p>
            <a:pPr>
              <a:buNone/>
            </a:pPr>
            <a:r>
              <a:rPr lang="en-GB" dirty="0"/>
              <a:t>IN SE NAGAJIVO HIHITAJO.</a:t>
            </a:r>
          </a:p>
          <a:p>
            <a:pPr>
              <a:buNone/>
            </a:pPr>
            <a:r>
              <a:rPr lang="en-GB" dirty="0"/>
              <a:t>PRVE SNEŽINKE PADAJO, PADAJO,</a:t>
            </a:r>
            <a:endParaRPr lang="sl-SI" dirty="0"/>
          </a:p>
          <a:p>
            <a:pPr>
              <a:buNone/>
            </a:pPr>
            <a:r>
              <a:rPr lang="en-GB" dirty="0"/>
              <a:t>ZVEZDIC MILIJONE NA ZEMLJO HITI,</a:t>
            </a:r>
            <a:endParaRPr lang="sl-SI" dirty="0"/>
          </a:p>
          <a:p>
            <a:pPr>
              <a:buNone/>
            </a:pPr>
            <a:r>
              <a:rPr lang="en-GB" dirty="0"/>
              <a:t>PUHASTO SNEŽNO ODEJO NAM SNUJEJO,</a:t>
            </a:r>
            <a:endParaRPr lang="sl-SI" dirty="0"/>
          </a:p>
          <a:p>
            <a:pPr>
              <a:buNone/>
            </a:pPr>
            <a:r>
              <a:rPr lang="en-GB" dirty="0"/>
              <a:t>SE VSE LESKETA KOT V PRAVLJICI.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436096" y="227687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 ZIMSKE PRINCESKE,</a:t>
            </a:r>
            <a:br>
              <a:rPr lang="en-GB" sz="2000" dirty="0"/>
            </a:br>
            <a:r>
              <a:rPr lang="en-GB" sz="2000" dirty="0"/>
              <a:t>SREBRNE LEPOTICE,</a:t>
            </a:r>
            <a:br>
              <a:rPr lang="en-GB" sz="2000" dirty="0"/>
            </a:br>
            <a:r>
              <a:rPr lang="en-GB" sz="2000" dirty="0"/>
              <a:t>SKRIVNOSTNE KOT SANJE</a:t>
            </a:r>
            <a:br>
              <a:rPr lang="en-GB" sz="2000" dirty="0"/>
            </a:br>
            <a:r>
              <a:rPr lang="en-GB" sz="2000" dirty="0"/>
              <a:t>IN MEHKE KOT PUH.</a:t>
            </a:r>
          </a:p>
          <a:p>
            <a:r>
              <a:rPr lang="en-GB" sz="2000" dirty="0"/>
              <a:t>JIH UJETI NE MOREŠ,</a:t>
            </a:r>
            <a:br>
              <a:rPr lang="en-GB" sz="2000" dirty="0"/>
            </a:br>
            <a:r>
              <a:rPr lang="en-GB" sz="2000" dirty="0"/>
              <a:t>SAJ SO SRAMEŽLJIVE,</a:t>
            </a:r>
            <a:br>
              <a:rPr lang="en-GB" sz="2000" dirty="0"/>
            </a:br>
            <a:r>
              <a:rPr lang="en-GB" sz="2000" dirty="0"/>
              <a:t>NA DLANI PUSTIJO</a:t>
            </a:r>
            <a:br>
              <a:rPr lang="en-GB" sz="2000" dirty="0"/>
            </a:br>
            <a:r>
              <a:rPr lang="en-GB" sz="2000" dirty="0"/>
              <a:t>LE MOKRE SLEDI.</a:t>
            </a:r>
          </a:p>
          <a:p>
            <a:r>
              <a:rPr lang="en-GB" sz="2000" dirty="0"/>
              <a:t>PRVE SNEŽINKE PADAJO …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1917010" cy="182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5148064" y="11967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(ZA PESEM KLIKNI NA SNEŽINKO)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CIN </a:t>
            </a:r>
            <a:r>
              <a:rPr lang="sl-SI" b="1" dirty="0" err="1">
                <a:solidFill>
                  <a:srgbClr val="C00000"/>
                </a:solidFill>
              </a:rPr>
              <a:t>CIN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CIN</a:t>
            </a:r>
            <a:r>
              <a:rPr lang="sl-SI" b="1" dirty="0">
                <a:solidFill>
                  <a:srgbClr val="C00000"/>
                </a:solidFill>
              </a:rPr>
              <a:t>, ZVONČKI POJEJO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4400" b="1" dirty="0">
              <a:hlinkClick r:id="rId2"/>
            </a:endParaRPr>
          </a:p>
          <a:p>
            <a:pPr>
              <a:buNone/>
            </a:pPr>
            <a:endParaRPr lang="sl-SI" sz="4400" b="1" dirty="0">
              <a:hlinkClick r:id="rId2"/>
            </a:endParaRPr>
          </a:p>
          <a:p>
            <a:pPr>
              <a:buNone/>
            </a:pPr>
            <a:endParaRPr lang="sl-SI" sz="4400" b="1" dirty="0">
              <a:hlinkClick r:id="rId2"/>
            </a:endParaRPr>
          </a:p>
          <a:p>
            <a:pPr>
              <a:buNone/>
            </a:pPr>
            <a:r>
              <a:rPr lang="sl-SI" sz="4400" b="1" dirty="0">
                <a:hlinkClick r:id="rId2"/>
              </a:rPr>
              <a:t>KARAOKE</a:t>
            </a:r>
            <a:r>
              <a:rPr lang="sl-SI" sz="4400" b="1" dirty="0"/>
              <a:t> </a:t>
            </a:r>
            <a:r>
              <a:rPr lang="sl-SI" sz="1800" b="1" dirty="0">
                <a:solidFill>
                  <a:srgbClr val="0070C0"/>
                </a:solidFill>
              </a:rPr>
              <a:t>(KLIK NA KARAOKE Z BESEDILOM)</a:t>
            </a:r>
            <a:endParaRPr lang="en-GB" sz="1800" b="1" dirty="0">
              <a:solidFill>
                <a:srgbClr val="0070C0"/>
              </a:solidFill>
            </a:endParaRPr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2952328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421196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(ZA PESEM KLIKNI NA ZVONČKA)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MALI JELENČEK RUDOLF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/>
              <a:t>MALI JELENČEK RUDOLF</a:t>
            </a:r>
            <a:r>
              <a:rPr lang="sl-SI" dirty="0"/>
              <a:t> </a:t>
            </a:r>
          </a:p>
          <a:p>
            <a:pPr>
              <a:buNone/>
            </a:pPr>
            <a:r>
              <a:rPr lang="en-GB" dirty="0"/>
              <a:t>NOSEK JE IMEL SVETLEČ,</a:t>
            </a:r>
            <a:endParaRPr lang="sl-SI" dirty="0"/>
          </a:p>
          <a:p>
            <a:pPr>
              <a:buNone/>
            </a:pPr>
            <a:r>
              <a:rPr lang="en-GB" dirty="0"/>
              <a:t>KAKOR ŽARNICA ŽAREL JE</a:t>
            </a:r>
            <a:endParaRPr lang="sl-SI" dirty="0"/>
          </a:p>
          <a:p>
            <a:pPr>
              <a:buNone/>
            </a:pPr>
            <a:r>
              <a:rPr lang="en-GB" dirty="0"/>
              <a:t>IN GLEJ NO — BIL JE ČISTO RDEČ.</a:t>
            </a:r>
          </a:p>
          <a:p>
            <a:pPr>
              <a:buNone/>
            </a:pPr>
            <a:r>
              <a:rPr lang="en-GB" dirty="0"/>
              <a:t>VSI SO SE NORČEVALI</a:t>
            </a:r>
            <a:endParaRPr lang="sl-SI" dirty="0"/>
          </a:p>
          <a:p>
            <a:pPr>
              <a:buNone/>
            </a:pPr>
            <a:r>
              <a:rPr lang="en-GB" dirty="0"/>
              <a:t>Z NOSKA RUDOLFOVEGA,</a:t>
            </a:r>
            <a:endParaRPr lang="sl-SI" dirty="0"/>
          </a:p>
          <a:p>
            <a:pPr>
              <a:buNone/>
            </a:pPr>
            <a:r>
              <a:rPr lang="en-GB" dirty="0"/>
              <a:t>SE MU SKRIVAJ SMEJALI,</a:t>
            </a:r>
            <a:endParaRPr lang="sl-SI" dirty="0"/>
          </a:p>
          <a:p>
            <a:pPr>
              <a:buNone/>
            </a:pPr>
            <a:r>
              <a:rPr lang="en-GB" dirty="0"/>
              <a:t>DA RDEČ JE KOT JAGODA.</a:t>
            </a:r>
          </a:p>
          <a:p>
            <a:pPr>
              <a:buNone/>
            </a:pPr>
            <a:r>
              <a:rPr lang="en-GB" dirty="0"/>
              <a:t>A POTEM MU NEKO NOČ</a:t>
            </a:r>
            <a:endParaRPr lang="sl-SI" dirty="0"/>
          </a:p>
          <a:p>
            <a:pPr>
              <a:buNone/>
            </a:pPr>
            <a:r>
              <a:rPr lang="en-GB" dirty="0"/>
              <a:t>JE REKEL DEDEK</a:t>
            </a:r>
            <a:endParaRPr lang="sl-SI" dirty="0"/>
          </a:p>
          <a:p>
            <a:pPr>
              <a:buNone/>
            </a:pPr>
            <a:r>
              <a:rPr lang="en-GB" dirty="0"/>
              <a:t>S SMRČKOM, KI TAKO ŽARI</a:t>
            </a:r>
            <a:endParaRPr lang="sl-SI" dirty="0"/>
          </a:p>
          <a:p>
            <a:pPr>
              <a:buNone/>
            </a:pPr>
            <a:r>
              <a:rPr lang="en-GB" dirty="0"/>
              <a:t>VODIL MOJE BOŠ SANI.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098" name="AutoShape 2" descr="sasa lendero - mali jelencek rudolf - YouTube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sasa lendero - mali jelencek rudolf - YouTube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2880320" cy="21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4499992" y="126876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MALI JELENČEK RUDOLF JE DOBIL PRIJATELJE,</a:t>
            </a:r>
            <a:br>
              <a:rPr lang="en-GB" sz="2200" dirty="0"/>
            </a:br>
            <a:r>
              <a:rPr lang="en-GB" sz="2200" dirty="0"/>
              <a:t>VSI SO GA OBČUDOVALI IN NOSEK, KI KOT LUČKA JE.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499992" y="51571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(ZA PESEM KLIKNI NA JELENČKA)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ZIMA JE PRIŠLA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945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4331874" cy="23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5292080" y="1412776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ZIMA JE PRIŠLA,</a:t>
            </a:r>
          </a:p>
          <a:p>
            <a:r>
              <a:rPr lang="en-GB" sz="2000" dirty="0"/>
              <a:t>SNEG LETI Z NEBA,</a:t>
            </a:r>
          </a:p>
          <a:p>
            <a:r>
              <a:rPr lang="en-GB" sz="2000" dirty="0"/>
              <a:t>JE PUŠČAVA ZEMLJA VSA.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MRAZ PRIHAJA Z NJO,</a:t>
            </a:r>
          </a:p>
          <a:p>
            <a:r>
              <a:rPr lang="en-GB" sz="2000" dirty="0"/>
              <a:t>HUD MOŽAK JE TO,</a:t>
            </a:r>
          </a:p>
          <a:p>
            <a:r>
              <a:rPr lang="en-GB" sz="2000" dirty="0"/>
              <a:t>NAM PA NIČ HUDO NE BO.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MRAZEK, PRAVA REČ,</a:t>
            </a:r>
          </a:p>
          <a:p>
            <a:r>
              <a:rPr lang="en-GB" sz="2000" dirty="0"/>
              <a:t>MI GREMO ZA PEČ,</a:t>
            </a:r>
          </a:p>
          <a:p>
            <a:r>
              <a:rPr lang="en-GB" sz="2000" dirty="0"/>
              <a:t>PA NE MOREŠ NAM NIČ VEČ</a:t>
            </a:r>
            <a:r>
              <a:rPr lang="sl-SI" dirty="0"/>
              <a:t>.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(ZA PESEM KLIKNI NA SNEŽAKA)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DEDEK MRAZ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268760"/>
            <a:ext cx="511256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SIVA KUČMA, BELA BRADA,</a:t>
            </a:r>
            <a:endParaRPr lang="sl-SI" dirty="0"/>
          </a:p>
          <a:p>
            <a:pPr>
              <a:buNone/>
            </a:pPr>
            <a:r>
              <a:rPr lang="en-GB" dirty="0"/>
              <a:t>TOPEL KOŽUH, ZVRHAN KOŠ.</a:t>
            </a:r>
            <a:endParaRPr lang="sl-SI" dirty="0"/>
          </a:p>
          <a:p>
            <a:pPr>
              <a:buNone/>
            </a:pPr>
            <a:r>
              <a:rPr lang="en-GB" dirty="0"/>
              <a:t>JOJ, ŽE PRIŠEL JE MED NAS</a:t>
            </a:r>
            <a:r>
              <a:rPr lang="sl-SI" dirty="0"/>
              <a:t>,</a:t>
            </a:r>
          </a:p>
          <a:p>
            <a:pPr>
              <a:buNone/>
            </a:pPr>
            <a:r>
              <a:rPr lang="en-GB" dirty="0"/>
              <a:t>STARI, DOBRI DEDEK MRAZ.</a:t>
            </a:r>
            <a:endParaRPr lang="sl-SI" dirty="0"/>
          </a:p>
          <a:p>
            <a:pPr>
              <a:buNone/>
            </a:pPr>
            <a:r>
              <a:rPr lang="en-GB" dirty="0"/>
              <a:t>RDEČE ŽOGE, KNJIGE, ZVEZK</a:t>
            </a:r>
            <a:r>
              <a:rPr lang="sl-SI" dirty="0"/>
              <a:t>I</a:t>
            </a:r>
            <a:r>
              <a:rPr lang="en-GB" dirty="0"/>
              <a:t>,</a:t>
            </a:r>
            <a:endParaRPr lang="sl-SI" dirty="0"/>
          </a:p>
          <a:p>
            <a:pPr>
              <a:buNone/>
            </a:pPr>
            <a:r>
              <a:rPr lang="en-GB" dirty="0"/>
              <a:t>PUNČKE, SANKE IN ŠE KAJ.</a:t>
            </a:r>
            <a:endParaRPr lang="sl-SI" dirty="0"/>
          </a:p>
          <a:p>
            <a:pPr>
              <a:buNone/>
            </a:pPr>
            <a:r>
              <a:rPr lang="en-GB" dirty="0"/>
              <a:t>JOJ, ŽE PRIŠEL JE MED NAS</a:t>
            </a:r>
            <a:r>
              <a:rPr lang="sl-SI" dirty="0"/>
              <a:t>,</a:t>
            </a:r>
          </a:p>
          <a:p>
            <a:pPr>
              <a:buNone/>
            </a:pPr>
            <a:r>
              <a:rPr lang="en-GB" dirty="0"/>
              <a:t>STARI, DOBRI DEDEK MRAZ</a:t>
            </a:r>
            <a:r>
              <a:rPr lang="sl-SI" dirty="0"/>
              <a:t>.</a:t>
            </a:r>
            <a:endParaRPr lang="en-GB" dirty="0"/>
          </a:p>
        </p:txBody>
      </p:sp>
      <p:pic>
        <p:nvPicPr>
          <p:cNvPr id="20482" name="Picture 2" descr="Dedek Mraz - Vogu d.o.o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253707" cy="3384376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5220072" y="4941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(KLIKNI ZA PESEM NA DEDKA MRAZA)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BELA SNEŽINKA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238802" cy="182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755576" y="35730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(ZA PESEM KLIKNI NA SNEŽINKO)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788024" y="27809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0070C0"/>
                </a:solidFill>
                <a:hlinkClick r:id="rId4"/>
              </a:rPr>
              <a:t>KARAOKE</a:t>
            </a:r>
            <a:endParaRPr lang="en-GB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466</Words>
  <Application>Microsoft Office PowerPoint</Application>
  <PresentationFormat>On-screen Show (4:3)</PresentationFormat>
  <Paragraphs>105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Jokerman</vt:lpstr>
      <vt:lpstr>Wingdings</vt:lpstr>
      <vt:lpstr>Officeova tema</vt:lpstr>
      <vt:lpstr>PRAZNIČNE PESMICE</vt:lpstr>
      <vt:lpstr>PowerPoint Presentation</vt:lpstr>
      <vt:lpstr>SMREČICA</vt:lpstr>
      <vt:lpstr>PLES SNEŽINK</vt:lpstr>
      <vt:lpstr>CIN CIN CIN, ZVONČKI POJEJO</vt:lpstr>
      <vt:lpstr>MALI JELENČEK RUDOLF</vt:lpstr>
      <vt:lpstr>ZIMA JE PRIŠLA</vt:lpstr>
      <vt:lpstr>DEDEK MRAZ</vt:lpstr>
      <vt:lpstr>BELA SNEŽINKA</vt:lpstr>
      <vt:lpstr>NA BOŽIČNO NOČ</vt:lpstr>
      <vt:lpstr>NOVO LETO</vt:lpstr>
      <vt:lpstr>… IN ŠE 2 V ANGLEŠČINI </vt:lpstr>
      <vt:lpstr>UPAM, DA STE UŽIVALI IN VESELO PREPEVALI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PRAZNIČNE OTROŠKE PESMICE</dc:title>
  <dc:creator>win8</dc:creator>
  <cp:lastModifiedBy>Aljaž in Helena</cp:lastModifiedBy>
  <cp:revision>4</cp:revision>
  <dcterms:created xsi:type="dcterms:W3CDTF">2020-12-16T21:06:34Z</dcterms:created>
  <dcterms:modified xsi:type="dcterms:W3CDTF">2020-12-20T12:09:30Z</dcterms:modified>
</cp:coreProperties>
</file>