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en-GB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8F3F9-FCBA-4E1D-98F1-1A22D241452D}" type="datetimeFigureOut">
              <a:rPr lang="en-GB" smtClean="0"/>
              <a:pPr/>
              <a:t>21/12/2020</a:t>
            </a:fld>
            <a:endParaRPr lang="en-GB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0953-22C6-43DA-A8BD-41399A6238D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dA0hnz9JBz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yVOT_fd-9a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CWJNqyub3o" TargetMode="External"/><Relationship Id="rId2" Type="http://schemas.openxmlformats.org/officeDocument/2006/relationships/hyperlink" Target="https://www.youtube.com/watch?v=g-OF7KGyD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2npQ7SOMI8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1pLff67wWP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xjxRWizYT0" TargetMode="External"/><Relationship Id="rId2" Type="http://schemas.openxmlformats.org/officeDocument/2006/relationships/hyperlink" Target="https://www.youtube.com/watch?v=QpX9ecaRXb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DaqxbnGe6m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_rQHMJZb4e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W4OsiePaom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MPQakRkMA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GTN8lQY4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l-SI" sz="6000" b="1" dirty="0" smtClean="0">
                <a:solidFill>
                  <a:srgbClr val="00B0F0"/>
                </a:solidFill>
                <a:latin typeface="Jokerman" pitchFamily="82" charset="0"/>
              </a:rPr>
              <a:t>PRAZNIČNE PESMICE</a:t>
            </a:r>
            <a:endParaRPr lang="en-GB" sz="6000" b="1" dirty="0">
              <a:solidFill>
                <a:srgbClr val="00B0F0"/>
              </a:solidFill>
              <a:latin typeface="Jokerman" pitchFamily="82" charset="0"/>
            </a:endParaRPr>
          </a:p>
        </p:txBody>
      </p:sp>
      <p:pic>
        <p:nvPicPr>
          <p:cNvPr id="13314" name="Picture 2" descr="santa-singing-animation-f.gif | Animated clipart, Emoticon,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204864"/>
            <a:ext cx="3302081" cy="288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NA BOŽIČNO NOČ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772816"/>
            <a:ext cx="3384376" cy="239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683568" y="1124744"/>
            <a:ext cx="40324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Zapadel</a:t>
            </a:r>
            <a:r>
              <a:rPr lang="en-GB" sz="2000" dirty="0" smtClean="0"/>
              <a:t> je </a:t>
            </a:r>
            <a:r>
              <a:rPr lang="en-GB" sz="2000" dirty="0" err="1" smtClean="0"/>
              <a:t>prvi</a:t>
            </a:r>
            <a:r>
              <a:rPr lang="en-GB" sz="2000" dirty="0" smtClean="0"/>
              <a:t> </a:t>
            </a:r>
            <a:r>
              <a:rPr lang="en-GB" sz="2000" dirty="0" err="1" smtClean="0"/>
              <a:t>sneg</a:t>
            </a:r>
            <a:r>
              <a:rPr lang="en-GB" sz="2000" dirty="0" smtClean="0"/>
              <a:t>, </a:t>
            </a:r>
            <a:br>
              <a:rPr lang="en-GB" sz="2000" dirty="0" smtClean="0"/>
            </a:br>
            <a:r>
              <a:rPr lang="en-GB" sz="2000" dirty="0" err="1" smtClean="0"/>
              <a:t>pobelil</a:t>
            </a:r>
            <a:r>
              <a:rPr lang="en-GB" sz="2000" dirty="0" smtClean="0"/>
              <a:t> </a:t>
            </a:r>
            <a:r>
              <a:rPr lang="en-GB" sz="2000" dirty="0" err="1" smtClean="0"/>
              <a:t>sosednji</a:t>
            </a:r>
            <a:r>
              <a:rPr lang="en-GB" sz="2000" dirty="0" smtClean="0"/>
              <a:t> </a:t>
            </a:r>
            <a:r>
              <a:rPr lang="en-GB" sz="2000" dirty="0" err="1" smtClean="0"/>
              <a:t>breg</a:t>
            </a:r>
            <a:r>
              <a:rPr lang="en-GB" sz="2000" dirty="0" smtClean="0"/>
              <a:t>. </a:t>
            </a:r>
            <a:br>
              <a:rPr lang="en-GB" sz="2000" dirty="0" smtClean="0"/>
            </a:br>
            <a:r>
              <a:rPr lang="en-GB" sz="2000" dirty="0" err="1" smtClean="0"/>
              <a:t>Zvezde</a:t>
            </a:r>
            <a:r>
              <a:rPr lang="en-GB" sz="2000" dirty="0" smtClean="0"/>
              <a:t> na </a:t>
            </a:r>
            <a:r>
              <a:rPr lang="en-GB" sz="2000" dirty="0" err="1" smtClean="0"/>
              <a:t>nebu</a:t>
            </a:r>
            <a:r>
              <a:rPr lang="en-GB" sz="2000" dirty="0" smtClean="0"/>
              <a:t> </a:t>
            </a:r>
            <a:r>
              <a:rPr lang="en-GB" sz="2000" dirty="0" err="1" smtClean="0"/>
              <a:t>nocoj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svetlikajo</a:t>
            </a:r>
            <a:r>
              <a:rPr lang="en-GB" sz="2000" dirty="0" smtClean="0"/>
              <a:t> se.</a:t>
            </a:r>
            <a:endParaRPr lang="sl-SI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Na </a:t>
            </a:r>
            <a:r>
              <a:rPr lang="en-GB" sz="2000" dirty="0" err="1" smtClean="0"/>
              <a:t>ulici</a:t>
            </a:r>
            <a:r>
              <a:rPr lang="en-GB" sz="2000" dirty="0" smtClean="0"/>
              <a:t> </a:t>
            </a:r>
            <a:r>
              <a:rPr lang="en-GB" sz="2000" dirty="0" err="1" smtClean="0"/>
              <a:t>sam</a:t>
            </a:r>
            <a:r>
              <a:rPr lang="en-GB" sz="2000" dirty="0" smtClean="0"/>
              <a:t> </a:t>
            </a:r>
            <a:r>
              <a:rPr lang="en-GB" sz="2000" dirty="0" err="1" smtClean="0"/>
              <a:t>stojim</a:t>
            </a:r>
            <a:r>
              <a:rPr lang="en-GB" sz="2000" dirty="0" smtClean="0"/>
              <a:t>, </a:t>
            </a:r>
            <a:br>
              <a:rPr lang="en-GB" sz="2000" dirty="0" smtClean="0"/>
            </a:br>
            <a:r>
              <a:rPr lang="en-GB" sz="2000" dirty="0" err="1" smtClean="0"/>
              <a:t>vesel</a:t>
            </a:r>
            <a:r>
              <a:rPr lang="en-GB" sz="2000" dirty="0" smtClean="0"/>
              <a:t> </a:t>
            </a:r>
            <a:r>
              <a:rPr lang="en-GB" sz="2000" dirty="0" err="1" smtClean="0"/>
              <a:t>sem</a:t>
            </a:r>
            <a:r>
              <a:rPr lang="en-GB" sz="2000" dirty="0" smtClean="0"/>
              <a:t>, a se </a:t>
            </a:r>
            <a:r>
              <a:rPr lang="en-GB" sz="2000" dirty="0" err="1" smtClean="0"/>
              <a:t>bojim</a:t>
            </a:r>
            <a:r>
              <a:rPr lang="en-GB" sz="2000" dirty="0" smtClean="0"/>
              <a:t>, </a:t>
            </a:r>
            <a:br>
              <a:rPr lang="en-GB" sz="2000" dirty="0" smtClean="0"/>
            </a:br>
            <a:r>
              <a:rPr lang="en-GB" sz="2000" dirty="0" err="1" smtClean="0"/>
              <a:t>da</a:t>
            </a:r>
            <a:r>
              <a:rPr lang="en-GB" sz="2000" dirty="0" smtClean="0"/>
              <a:t> </a:t>
            </a:r>
            <a:r>
              <a:rPr lang="en-GB" sz="2000" dirty="0" err="1" smtClean="0"/>
              <a:t>sam</a:t>
            </a:r>
            <a:r>
              <a:rPr lang="en-GB" sz="2000" dirty="0" smtClean="0"/>
              <a:t> </a:t>
            </a:r>
            <a:r>
              <a:rPr lang="en-GB" sz="2000" dirty="0" err="1" smtClean="0"/>
              <a:t>bom</a:t>
            </a:r>
            <a:r>
              <a:rPr lang="en-GB" sz="2000" dirty="0" smtClean="0"/>
              <a:t> </a:t>
            </a:r>
            <a:r>
              <a:rPr lang="en-GB" sz="2000" dirty="0" err="1" smtClean="0"/>
              <a:t>nocoj</a:t>
            </a:r>
            <a:r>
              <a:rPr lang="en-GB" sz="2000" dirty="0" smtClean="0"/>
              <a:t> </a:t>
            </a:r>
            <a:r>
              <a:rPr lang="en-GB" sz="2000" dirty="0" err="1" smtClean="0"/>
              <a:t>ostal</a:t>
            </a:r>
            <a:r>
              <a:rPr lang="en-GB" sz="2000" dirty="0" smtClean="0"/>
              <a:t>, </a:t>
            </a:r>
            <a:br>
              <a:rPr lang="en-GB" sz="2000" dirty="0" smtClean="0"/>
            </a:br>
            <a:r>
              <a:rPr lang="en-GB" sz="2000" dirty="0" smtClean="0"/>
              <a:t>a </a:t>
            </a:r>
            <a:r>
              <a:rPr lang="en-GB" sz="2000" dirty="0" err="1" smtClean="0"/>
              <a:t>vem</a:t>
            </a:r>
            <a:r>
              <a:rPr lang="en-GB" sz="2000" dirty="0" smtClean="0"/>
              <a:t>, </a:t>
            </a:r>
            <a:r>
              <a:rPr lang="en-GB" sz="2000" dirty="0" err="1" smtClean="0"/>
              <a:t>da</a:t>
            </a:r>
            <a:r>
              <a:rPr lang="en-GB" sz="2000" dirty="0" smtClean="0"/>
              <a:t> ne </a:t>
            </a:r>
            <a:r>
              <a:rPr lang="en-GB" sz="2000" dirty="0" err="1" smtClean="0"/>
              <a:t>bom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iskal</a:t>
            </a:r>
            <a:r>
              <a:rPr lang="en-GB" sz="2000" dirty="0" smtClean="0"/>
              <a:t>.</a:t>
            </a:r>
            <a:endParaRPr lang="sl-SI" sz="2000" dirty="0" smtClean="0"/>
          </a:p>
          <a:p>
            <a:endParaRPr lang="en-GB" sz="2000" dirty="0" smtClean="0"/>
          </a:p>
          <a:p>
            <a:r>
              <a:rPr lang="en-GB" sz="2000" b="1" dirty="0" err="1" smtClean="0"/>
              <a:t>Zdaj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dvignimo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čaše</a:t>
            </a:r>
            <a:r>
              <a:rPr lang="en-GB" sz="2000" b="1" dirty="0" smtClean="0"/>
              <a:t>, </a:t>
            </a:r>
            <a:r>
              <a:rPr lang="en-GB" sz="2000" b="1" dirty="0" err="1" smtClean="0"/>
              <a:t>polnoč</a:t>
            </a:r>
            <a:r>
              <a:rPr lang="en-GB" sz="2000" b="1" dirty="0" smtClean="0"/>
              <a:t> je, </a:t>
            </a:r>
            <a:br>
              <a:rPr lang="en-GB" sz="2000" b="1" dirty="0" smtClean="0"/>
            </a:br>
            <a:r>
              <a:rPr lang="en-GB" sz="2000" b="1" dirty="0" err="1" smtClean="0"/>
              <a:t>naj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vino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ogreje</a:t>
            </a:r>
            <a:r>
              <a:rPr lang="en-GB" sz="2000" b="1" dirty="0" smtClean="0"/>
              <a:t> mi </a:t>
            </a:r>
            <a:r>
              <a:rPr lang="en-GB" sz="2000" b="1" dirty="0" err="1" smtClean="0"/>
              <a:t>srce</a:t>
            </a:r>
            <a:r>
              <a:rPr lang="en-GB" sz="2000" b="1" dirty="0" smtClean="0"/>
              <a:t>, </a:t>
            </a:r>
            <a:br>
              <a:rPr lang="en-GB" sz="2000" b="1" dirty="0" smtClean="0"/>
            </a:br>
            <a:r>
              <a:rPr lang="en-GB" sz="2000" b="1" dirty="0" err="1" smtClean="0"/>
              <a:t>težko</a:t>
            </a:r>
            <a:r>
              <a:rPr lang="en-GB" sz="2000" b="1" dirty="0" smtClean="0"/>
              <a:t> je, a </a:t>
            </a:r>
            <a:r>
              <a:rPr lang="en-GB" sz="2000" b="1" dirty="0" err="1" smtClean="0"/>
              <a:t>ni</a:t>
            </a:r>
            <a:r>
              <a:rPr lang="en-GB" sz="2000" b="1" dirty="0" smtClean="0"/>
              <a:t> mi </a:t>
            </a:r>
            <a:r>
              <a:rPr lang="en-GB" sz="2000" b="1" dirty="0" err="1" smtClean="0"/>
              <a:t>žal</a:t>
            </a:r>
            <a:r>
              <a:rPr lang="en-GB" sz="2000" b="1" dirty="0" smtClean="0"/>
              <a:t>, </a:t>
            </a:r>
            <a:br>
              <a:rPr lang="en-GB" sz="2000" b="1" dirty="0" smtClean="0"/>
            </a:br>
            <a:r>
              <a:rPr lang="en-GB" sz="2000" b="1" dirty="0" err="1" smtClean="0"/>
              <a:t>da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sam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sem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ostal</a:t>
            </a:r>
            <a:r>
              <a:rPr lang="en-GB" sz="2000" b="1" dirty="0" smtClean="0"/>
              <a:t> na </a:t>
            </a:r>
            <a:r>
              <a:rPr lang="en-GB" sz="2000" b="1" dirty="0" err="1" smtClean="0"/>
              <a:t>božično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noč</a:t>
            </a:r>
            <a:r>
              <a:rPr lang="en-GB" sz="2000" b="1" dirty="0" smtClean="0"/>
              <a:t>.</a:t>
            </a:r>
            <a:endParaRPr lang="en-GB" sz="2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5076056" y="422108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(ZA PESEM KLIKNI NA SLIČICO)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NOVO LETO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4104456" cy="489654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GB" sz="4200" dirty="0" err="1" smtClean="0"/>
              <a:t>Bliža</a:t>
            </a:r>
            <a:r>
              <a:rPr lang="en-GB" sz="4200" dirty="0" smtClean="0"/>
              <a:t> se </a:t>
            </a:r>
            <a:r>
              <a:rPr lang="en-GB" sz="4200" dirty="0" err="1" smtClean="0"/>
              <a:t>tisti</a:t>
            </a:r>
            <a:r>
              <a:rPr lang="en-GB" sz="4200" dirty="0" smtClean="0"/>
              <a:t> </a:t>
            </a:r>
            <a:r>
              <a:rPr lang="en-GB" sz="4200" dirty="0" err="1" smtClean="0"/>
              <a:t>čas</a:t>
            </a:r>
            <a:r>
              <a:rPr lang="en-GB" sz="4200" dirty="0" smtClean="0"/>
              <a:t>,</a:t>
            </a:r>
            <a:endParaRPr lang="sl-SI" sz="4200" dirty="0" smtClean="0"/>
          </a:p>
          <a:p>
            <a:pPr>
              <a:buNone/>
            </a:pPr>
            <a:r>
              <a:rPr lang="en-GB" sz="4200" dirty="0" err="1" smtClean="0"/>
              <a:t>ko</a:t>
            </a:r>
            <a:r>
              <a:rPr lang="en-GB" sz="4200" dirty="0" smtClean="0"/>
              <a:t> </a:t>
            </a:r>
            <a:r>
              <a:rPr lang="en-GB" sz="4200" dirty="0" err="1" smtClean="0"/>
              <a:t>prihaja</a:t>
            </a:r>
            <a:r>
              <a:rPr lang="en-GB" sz="4200" dirty="0" smtClean="0"/>
              <a:t> med </a:t>
            </a:r>
            <a:r>
              <a:rPr lang="en-GB" sz="4200" dirty="0" err="1" smtClean="0"/>
              <a:t>nas</a:t>
            </a:r>
            <a:r>
              <a:rPr lang="en-GB" sz="4200" dirty="0" smtClean="0"/>
              <a:t>.</a:t>
            </a:r>
            <a:endParaRPr lang="sl-SI" sz="4200" dirty="0" smtClean="0"/>
          </a:p>
          <a:p>
            <a:pPr>
              <a:buNone/>
            </a:pPr>
            <a:r>
              <a:rPr lang="en-GB" sz="4200" dirty="0" err="1" smtClean="0"/>
              <a:t>Sliši</a:t>
            </a:r>
            <a:r>
              <a:rPr lang="en-GB" sz="4200" dirty="0" smtClean="0"/>
              <a:t> se </a:t>
            </a:r>
            <a:r>
              <a:rPr lang="en-GB" sz="4200" dirty="0" err="1" smtClean="0"/>
              <a:t>daleč</a:t>
            </a:r>
            <a:r>
              <a:rPr lang="en-GB" sz="4200" dirty="0" smtClean="0"/>
              <a:t> </a:t>
            </a:r>
            <a:r>
              <a:rPr lang="en-GB" sz="4200" dirty="0" err="1" smtClean="0"/>
              <a:t>glas</a:t>
            </a:r>
            <a:r>
              <a:rPr lang="en-GB" sz="4200" dirty="0" smtClean="0"/>
              <a:t>,</a:t>
            </a:r>
            <a:endParaRPr lang="sl-SI" sz="4200" dirty="0" smtClean="0"/>
          </a:p>
          <a:p>
            <a:pPr>
              <a:buNone/>
            </a:pPr>
            <a:r>
              <a:rPr lang="en-GB" sz="4200" dirty="0" err="1" smtClean="0"/>
              <a:t>vsak</a:t>
            </a:r>
            <a:r>
              <a:rPr lang="en-GB" sz="4200" dirty="0" smtClean="0"/>
              <a:t> to je </a:t>
            </a:r>
            <a:r>
              <a:rPr lang="en-GB" sz="4200" dirty="0" err="1" smtClean="0"/>
              <a:t>dedek</a:t>
            </a:r>
            <a:r>
              <a:rPr lang="en-GB" sz="4200" dirty="0" smtClean="0"/>
              <a:t> z </a:t>
            </a:r>
            <a:r>
              <a:rPr lang="en-GB" sz="4200" dirty="0" err="1" smtClean="0"/>
              <a:t>nami</a:t>
            </a:r>
            <a:r>
              <a:rPr lang="en-GB" sz="4200" dirty="0" smtClean="0"/>
              <a:t>,</a:t>
            </a:r>
            <a:endParaRPr lang="sl-SI" sz="4200" dirty="0" smtClean="0"/>
          </a:p>
          <a:p>
            <a:pPr>
              <a:buNone/>
            </a:pPr>
            <a:r>
              <a:rPr lang="en-GB" sz="4200" dirty="0" err="1" smtClean="0"/>
              <a:t>Božiček</a:t>
            </a:r>
            <a:r>
              <a:rPr lang="en-GB" sz="4200" dirty="0" smtClean="0"/>
              <a:t> je </a:t>
            </a:r>
            <a:r>
              <a:rPr lang="en-GB" sz="4200" dirty="0" err="1" smtClean="0"/>
              <a:t>spet</a:t>
            </a:r>
            <a:r>
              <a:rPr lang="en-GB" sz="4200" dirty="0" smtClean="0"/>
              <a:t> z </a:t>
            </a:r>
            <a:r>
              <a:rPr lang="en-GB" sz="4200" dirty="0" err="1" smtClean="0"/>
              <a:t>nami</a:t>
            </a:r>
            <a:r>
              <a:rPr lang="en-GB" sz="4200" dirty="0" smtClean="0"/>
              <a:t>.</a:t>
            </a:r>
          </a:p>
          <a:p>
            <a:pPr>
              <a:buNone/>
            </a:pPr>
            <a:r>
              <a:rPr lang="en-GB" sz="4200" dirty="0" smtClean="0"/>
              <a:t>Na </a:t>
            </a:r>
            <a:r>
              <a:rPr lang="en-GB" sz="4200" dirty="0" err="1" smtClean="0"/>
              <a:t>srebrnih</a:t>
            </a:r>
            <a:r>
              <a:rPr lang="en-GB" sz="4200" dirty="0" smtClean="0"/>
              <a:t> </a:t>
            </a:r>
            <a:r>
              <a:rPr lang="en-GB" sz="4200" dirty="0" err="1" smtClean="0"/>
              <a:t>saneh</a:t>
            </a:r>
            <a:r>
              <a:rPr lang="en-GB" sz="4200" dirty="0" smtClean="0"/>
              <a:t>,</a:t>
            </a:r>
            <a:endParaRPr lang="sl-SI" sz="4200" dirty="0" smtClean="0"/>
          </a:p>
          <a:p>
            <a:pPr>
              <a:buNone/>
            </a:pPr>
            <a:r>
              <a:rPr lang="en-GB" sz="4200" dirty="0" err="1" smtClean="0"/>
              <a:t>čaka</a:t>
            </a:r>
            <a:r>
              <a:rPr lang="en-GB" sz="4200" dirty="0" smtClean="0"/>
              <a:t> </a:t>
            </a:r>
            <a:r>
              <a:rPr lang="en-GB" sz="4200" dirty="0" err="1" smtClean="0"/>
              <a:t>te</a:t>
            </a:r>
            <a:r>
              <a:rPr lang="en-GB" sz="4200" dirty="0" smtClean="0"/>
              <a:t> </a:t>
            </a:r>
            <a:r>
              <a:rPr lang="en-GB" sz="4200" dirty="0" err="1" smtClean="0"/>
              <a:t>sreča</a:t>
            </a:r>
            <a:r>
              <a:rPr lang="en-GB" sz="4200" dirty="0" smtClean="0"/>
              <a:t>, </a:t>
            </a:r>
            <a:r>
              <a:rPr lang="en-GB" sz="4200" dirty="0" err="1" smtClean="0"/>
              <a:t>smeh</a:t>
            </a:r>
            <a:r>
              <a:rPr lang="en-GB" sz="4200" dirty="0" smtClean="0"/>
              <a:t>.</a:t>
            </a:r>
            <a:endParaRPr lang="sl-SI" sz="4200" dirty="0" smtClean="0"/>
          </a:p>
          <a:p>
            <a:pPr>
              <a:buNone/>
            </a:pPr>
            <a:r>
              <a:rPr lang="en-GB" sz="4200" dirty="0" err="1" smtClean="0"/>
              <a:t>Vsakemu</a:t>
            </a:r>
            <a:r>
              <a:rPr lang="en-GB" sz="4200" dirty="0" smtClean="0"/>
              <a:t> </a:t>
            </a:r>
            <a:r>
              <a:rPr lang="en-GB" sz="4200" dirty="0" err="1" smtClean="0"/>
              <a:t>izmed</a:t>
            </a:r>
            <a:r>
              <a:rPr lang="en-GB" sz="4200" dirty="0" smtClean="0"/>
              <a:t> </a:t>
            </a:r>
            <a:r>
              <a:rPr lang="en-GB" sz="4200" dirty="0" err="1" smtClean="0"/>
              <a:t>nas</a:t>
            </a:r>
            <a:r>
              <a:rPr lang="en-GB" sz="4200" dirty="0" smtClean="0"/>
              <a:t>,</a:t>
            </a:r>
            <a:endParaRPr lang="sl-SI" sz="4200" dirty="0" smtClean="0"/>
          </a:p>
          <a:p>
            <a:pPr>
              <a:buNone/>
            </a:pPr>
            <a:r>
              <a:rPr lang="en-GB" sz="4200" dirty="0" smtClean="0"/>
              <a:t>z </a:t>
            </a:r>
            <a:r>
              <a:rPr lang="en-GB" sz="4200" dirty="0" err="1" smtClean="0"/>
              <a:t>neba</a:t>
            </a:r>
            <a:r>
              <a:rPr lang="en-GB" sz="4200" dirty="0" smtClean="0"/>
              <a:t> se </a:t>
            </a:r>
            <a:r>
              <a:rPr lang="en-GB" sz="4200" dirty="0" err="1" smtClean="0"/>
              <a:t>bo</a:t>
            </a:r>
            <a:r>
              <a:rPr lang="en-GB" sz="4200" dirty="0" smtClean="0"/>
              <a:t> </a:t>
            </a:r>
            <a:r>
              <a:rPr lang="en-GB" sz="4200" dirty="0" err="1" smtClean="0"/>
              <a:t>spustila</a:t>
            </a:r>
            <a:r>
              <a:rPr lang="en-GB" sz="4200" dirty="0" smtClean="0"/>
              <a:t>,</a:t>
            </a:r>
            <a:endParaRPr lang="sl-SI" sz="4200" dirty="0" smtClean="0"/>
          </a:p>
          <a:p>
            <a:pPr>
              <a:buNone/>
            </a:pPr>
            <a:r>
              <a:rPr lang="en-GB" sz="4200" dirty="0" err="1" smtClean="0"/>
              <a:t>želja</a:t>
            </a:r>
            <a:r>
              <a:rPr lang="en-GB" sz="4200" dirty="0" smtClean="0"/>
              <a:t> </a:t>
            </a:r>
            <a:r>
              <a:rPr lang="en-GB" sz="4200" dirty="0" err="1" smtClean="0"/>
              <a:t>izpolnila</a:t>
            </a:r>
            <a:r>
              <a:rPr lang="en-GB" sz="4200" dirty="0" smtClean="0"/>
              <a:t>.</a:t>
            </a:r>
          </a:p>
          <a:p>
            <a:pPr>
              <a:buNone/>
            </a:pPr>
            <a:r>
              <a:rPr lang="en-GB" sz="4200" b="1" dirty="0" err="1" smtClean="0"/>
              <a:t>Naj</a:t>
            </a:r>
            <a:r>
              <a:rPr lang="en-GB" sz="4200" b="1" dirty="0" smtClean="0"/>
              <a:t> res </a:t>
            </a:r>
            <a:r>
              <a:rPr lang="en-GB" sz="4200" b="1" dirty="0" err="1" smtClean="0"/>
              <a:t>bo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srečno</a:t>
            </a:r>
            <a:r>
              <a:rPr lang="en-GB" sz="4200" b="1" dirty="0" smtClean="0"/>
              <a:t>, to novo </a:t>
            </a:r>
            <a:r>
              <a:rPr lang="en-GB" sz="4200" b="1" dirty="0" err="1" smtClean="0"/>
              <a:t>leto</a:t>
            </a:r>
            <a:r>
              <a:rPr lang="en-GB" sz="4200" b="1" dirty="0" smtClean="0"/>
              <a:t>!</a:t>
            </a:r>
            <a:endParaRPr lang="sl-SI" sz="4200" b="1" dirty="0" smtClean="0"/>
          </a:p>
          <a:p>
            <a:pPr>
              <a:buNone/>
            </a:pPr>
            <a:r>
              <a:rPr lang="en-GB" sz="4200" b="1" dirty="0" err="1" smtClean="0"/>
              <a:t>Naj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vse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najlepše</a:t>
            </a:r>
            <a:r>
              <a:rPr lang="en-GB" sz="4200" b="1" dirty="0" smtClean="0"/>
              <a:t> se </a:t>
            </a:r>
            <a:r>
              <a:rPr lang="en-GB" sz="4200" b="1" dirty="0" err="1" smtClean="0"/>
              <a:t>zgodi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ti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čimprej</a:t>
            </a:r>
            <a:r>
              <a:rPr lang="en-GB" sz="4200" b="1" dirty="0" smtClean="0"/>
              <a:t>!</a:t>
            </a:r>
            <a:endParaRPr lang="sl-SI" sz="4200" b="1" dirty="0" smtClean="0"/>
          </a:p>
          <a:p>
            <a:pPr>
              <a:buNone/>
            </a:pPr>
            <a:r>
              <a:rPr lang="en-GB" sz="4200" b="1" dirty="0" err="1" smtClean="0"/>
              <a:t>Sanje</a:t>
            </a:r>
            <a:r>
              <a:rPr lang="en-GB" sz="4200" b="1" dirty="0" smtClean="0"/>
              <a:t>, </a:t>
            </a:r>
            <a:r>
              <a:rPr lang="en-GB" sz="4200" b="1" dirty="0" err="1" smtClean="0"/>
              <a:t>veselje</a:t>
            </a:r>
            <a:r>
              <a:rPr lang="en-GB" sz="4200" b="1" dirty="0" smtClean="0"/>
              <a:t> in </a:t>
            </a:r>
            <a:r>
              <a:rPr lang="en-GB" sz="4200" b="1" dirty="0" err="1" smtClean="0"/>
              <a:t>skrite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želje</a:t>
            </a:r>
            <a:r>
              <a:rPr lang="en-GB" sz="4200" b="1" dirty="0" smtClean="0"/>
              <a:t>,</a:t>
            </a:r>
            <a:endParaRPr lang="sl-SI" sz="4200" b="1" dirty="0" smtClean="0"/>
          </a:p>
          <a:p>
            <a:pPr>
              <a:buNone/>
            </a:pPr>
            <a:r>
              <a:rPr lang="en-GB" sz="4200" b="1" dirty="0" err="1" smtClean="0"/>
              <a:t>naj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vse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velja</a:t>
            </a:r>
            <a:r>
              <a:rPr lang="en-GB" sz="4200" b="1" dirty="0" smtClean="0"/>
              <a:t>, </a:t>
            </a:r>
            <a:r>
              <a:rPr lang="en-GB" sz="4200" b="1" dirty="0" err="1" smtClean="0"/>
              <a:t>kar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si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želiš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iz</a:t>
            </a:r>
            <a:r>
              <a:rPr lang="en-GB" sz="4200" b="1" dirty="0" smtClean="0"/>
              <a:t> </a:t>
            </a:r>
            <a:r>
              <a:rPr lang="en-GB" sz="4200" b="1" dirty="0" err="1" smtClean="0"/>
              <a:t>srca</a:t>
            </a:r>
            <a:r>
              <a:rPr lang="en-GB" sz="4200" b="1" dirty="0" smtClean="0"/>
              <a:t>.</a:t>
            </a:r>
            <a:endParaRPr lang="en-GB" sz="4200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228184" y="2204864"/>
            <a:ext cx="27008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Naj</a:t>
            </a:r>
            <a:r>
              <a:rPr lang="en-GB" sz="2000" dirty="0" smtClean="0"/>
              <a:t> </a:t>
            </a:r>
            <a:r>
              <a:rPr lang="en-GB" sz="2000" dirty="0" err="1" smtClean="0"/>
              <a:t>nas</a:t>
            </a:r>
            <a:r>
              <a:rPr lang="en-GB" sz="2000" dirty="0" smtClean="0"/>
              <a:t> duh </a:t>
            </a:r>
            <a:r>
              <a:rPr lang="en-GB" sz="2000" dirty="0" err="1" smtClean="0"/>
              <a:t>nauči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err="1" smtClean="0"/>
              <a:t>ljubezni</a:t>
            </a:r>
            <a:r>
              <a:rPr lang="en-GB" sz="2000" dirty="0" smtClean="0"/>
              <a:t> </a:t>
            </a:r>
            <a:r>
              <a:rPr lang="en-GB" sz="2000" dirty="0" err="1" smtClean="0"/>
              <a:t>za</a:t>
            </a:r>
            <a:r>
              <a:rPr lang="en-GB" sz="2000" dirty="0" smtClean="0"/>
              <a:t> </a:t>
            </a:r>
            <a:r>
              <a:rPr lang="en-GB" sz="2000" dirty="0" err="1" smtClean="0"/>
              <a:t>vse</a:t>
            </a:r>
            <a:r>
              <a:rPr lang="en-GB" sz="2000" dirty="0" smtClean="0"/>
              <a:t> </a:t>
            </a:r>
            <a:r>
              <a:rPr lang="en-GB" sz="2000" dirty="0" err="1" smtClean="0"/>
              <a:t>ljudi</a:t>
            </a:r>
            <a:r>
              <a:rPr lang="en-GB" sz="2000" dirty="0" smtClean="0"/>
              <a:t>.</a:t>
            </a:r>
            <a:br>
              <a:rPr lang="en-GB" sz="2000" dirty="0" smtClean="0"/>
            </a:br>
            <a:r>
              <a:rPr lang="en-GB" sz="2000" dirty="0" smtClean="0"/>
              <a:t>In, </a:t>
            </a:r>
            <a:r>
              <a:rPr lang="en-GB" sz="2000" dirty="0" err="1" smtClean="0"/>
              <a:t>ko</a:t>
            </a:r>
            <a:r>
              <a:rPr lang="en-GB" sz="2000" dirty="0" smtClean="0"/>
              <a:t> </a:t>
            </a:r>
            <a:r>
              <a:rPr lang="en-GB" sz="2000" dirty="0" err="1" smtClean="0"/>
              <a:t>dobri</a:t>
            </a:r>
            <a:r>
              <a:rPr lang="en-GB" sz="2000" dirty="0" smtClean="0"/>
              <a:t> </a:t>
            </a:r>
            <a:r>
              <a:rPr lang="en-GB" sz="2000" dirty="0" err="1" smtClean="0"/>
              <a:t>smo</a:t>
            </a:r>
            <a:r>
              <a:rPr lang="en-GB" sz="2000" dirty="0" smtClean="0"/>
              <a:t> mi,</a:t>
            </a:r>
            <a:br>
              <a:rPr lang="en-GB" sz="2000" dirty="0" smtClean="0"/>
            </a:br>
            <a:r>
              <a:rPr lang="en-GB" sz="2000" dirty="0" smtClean="0"/>
              <a:t>to </a:t>
            </a:r>
            <a:r>
              <a:rPr lang="en-GB" sz="2000" dirty="0" err="1" smtClean="0"/>
              <a:t>srce</a:t>
            </a:r>
            <a:r>
              <a:rPr lang="en-GB" sz="2000" dirty="0" smtClean="0"/>
              <a:t> </a:t>
            </a:r>
            <a:r>
              <a:rPr lang="en-GB" sz="2000" dirty="0" err="1" smtClean="0"/>
              <a:t>nam</a:t>
            </a:r>
            <a:r>
              <a:rPr lang="en-GB" sz="2000" dirty="0" smtClean="0"/>
              <a:t> </a:t>
            </a:r>
            <a:r>
              <a:rPr lang="en-GB" sz="2000" dirty="0" err="1" smtClean="0"/>
              <a:t>greje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in </a:t>
            </a:r>
            <a:r>
              <a:rPr lang="en-GB" sz="2000" dirty="0" err="1" smtClean="0"/>
              <a:t>duša</a:t>
            </a:r>
            <a:r>
              <a:rPr lang="en-GB" sz="2000" dirty="0" smtClean="0"/>
              <a:t> se </a:t>
            </a:r>
            <a:r>
              <a:rPr lang="en-GB" sz="2000" dirty="0" err="1" smtClean="0"/>
              <a:t>nam</a:t>
            </a:r>
            <a:r>
              <a:rPr lang="en-GB" sz="2000" dirty="0" smtClean="0"/>
              <a:t> </a:t>
            </a:r>
            <a:r>
              <a:rPr lang="en-GB" sz="2000" dirty="0" err="1" smtClean="0"/>
              <a:t>smeje</a:t>
            </a:r>
            <a:r>
              <a:rPr lang="en-GB" sz="2000" dirty="0" smtClean="0"/>
              <a:t>.</a:t>
            </a:r>
          </a:p>
          <a:p>
            <a:r>
              <a:rPr lang="en-GB" sz="2000" dirty="0" err="1" smtClean="0"/>
              <a:t>Tebi</a:t>
            </a:r>
            <a:r>
              <a:rPr lang="en-GB" sz="2000" dirty="0" smtClean="0"/>
              <a:t> </a:t>
            </a:r>
            <a:r>
              <a:rPr lang="en-GB" sz="2000" dirty="0" err="1" smtClean="0"/>
              <a:t>jaz</a:t>
            </a:r>
            <a:r>
              <a:rPr lang="en-GB" sz="2000" dirty="0" smtClean="0"/>
              <a:t>, </a:t>
            </a:r>
            <a:r>
              <a:rPr lang="en-GB" sz="2000" dirty="0" err="1" smtClean="0"/>
              <a:t>meni</a:t>
            </a:r>
            <a:r>
              <a:rPr lang="en-GB" sz="2000" dirty="0" smtClean="0"/>
              <a:t> </a:t>
            </a:r>
            <a:r>
              <a:rPr lang="en-GB" sz="2000" dirty="0" err="1" smtClean="0"/>
              <a:t>ti</a:t>
            </a:r>
            <a:r>
              <a:rPr lang="en-GB" sz="2000" dirty="0" smtClean="0"/>
              <a:t>,</a:t>
            </a:r>
            <a:br>
              <a:rPr lang="en-GB" sz="2000" dirty="0" smtClean="0"/>
            </a:br>
            <a:r>
              <a:rPr lang="en-GB" sz="2000" dirty="0" err="1" smtClean="0"/>
              <a:t>molila</a:t>
            </a:r>
            <a:r>
              <a:rPr lang="en-GB" sz="2000" dirty="0" smtClean="0"/>
              <a:t> </a:t>
            </a:r>
            <a:r>
              <a:rPr lang="en-GB" sz="2000" dirty="0" err="1" smtClean="0"/>
              <a:t>čar</a:t>
            </a:r>
            <a:r>
              <a:rPr lang="en-GB" sz="2000" dirty="0" smtClean="0"/>
              <a:t> </a:t>
            </a:r>
            <a:r>
              <a:rPr lang="en-GB" sz="2000" dirty="0" err="1" smtClean="0"/>
              <a:t>te</a:t>
            </a:r>
            <a:r>
              <a:rPr lang="en-GB" sz="2000" dirty="0" smtClean="0"/>
              <a:t> </a:t>
            </a:r>
            <a:r>
              <a:rPr lang="en-GB" sz="2000" dirty="0" err="1" smtClean="0"/>
              <a:t>noči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dirty="0" smtClean="0"/>
              <a:t>in </a:t>
            </a:r>
            <a:r>
              <a:rPr lang="en-GB" sz="2000" dirty="0" err="1" smtClean="0"/>
              <a:t>ko</a:t>
            </a:r>
            <a:r>
              <a:rPr lang="en-GB" sz="2000" dirty="0" smtClean="0"/>
              <a:t> </a:t>
            </a:r>
            <a:r>
              <a:rPr lang="en-GB" sz="2000" dirty="0" err="1" smtClean="0"/>
              <a:t>noč</a:t>
            </a:r>
            <a:r>
              <a:rPr lang="en-GB" sz="2000" dirty="0" smtClean="0"/>
              <a:t> se </a:t>
            </a:r>
            <a:r>
              <a:rPr lang="en-GB" sz="2000" dirty="0" err="1" smtClean="0"/>
              <a:t>spusti</a:t>
            </a:r>
            <a:r>
              <a:rPr lang="en-GB" sz="2000" dirty="0" smtClean="0"/>
              <a:t>,</a:t>
            </a:r>
            <a:br>
              <a:rPr lang="en-GB" sz="2000" dirty="0" smtClean="0"/>
            </a:br>
            <a:r>
              <a:rPr lang="en-GB" sz="2000" dirty="0" err="1" smtClean="0"/>
              <a:t>vsi</a:t>
            </a:r>
            <a:r>
              <a:rPr lang="en-GB" sz="2000" dirty="0" smtClean="0"/>
              <a:t> </a:t>
            </a:r>
            <a:r>
              <a:rPr lang="en-GB" sz="2000" dirty="0" err="1" smtClean="0"/>
              <a:t>naj</a:t>
            </a:r>
            <a:r>
              <a:rPr lang="en-GB" sz="2000" dirty="0" smtClean="0"/>
              <a:t> </a:t>
            </a:r>
            <a:r>
              <a:rPr lang="en-GB" sz="2000" dirty="0" err="1" smtClean="0"/>
              <a:t>bodo</a:t>
            </a:r>
            <a:r>
              <a:rPr lang="en-GB" sz="2000" dirty="0" smtClean="0"/>
              <a:t> </a:t>
            </a:r>
            <a:r>
              <a:rPr lang="en-GB" sz="2000" dirty="0" err="1" smtClean="0"/>
              <a:t>srečni</a:t>
            </a:r>
            <a:r>
              <a:rPr lang="en-GB" sz="2000" dirty="0" smtClean="0"/>
              <a:t>,</a:t>
            </a:r>
            <a:br>
              <a:rPr lang="en-GB" sz="2000" dirty="0" smtClean="0"/>
            </a:br>
            <a:r>
              <a:rPr lang="en-GB" sz="2000" dirty="0" err="1" smtClean="0"/>
              <a:t>kot</a:t>
            </a:r>
            <a:r>
              <a:rPr lang="en-GB" sz="2000" dirty="0" smtClean="0"/>
              <a:t> mi v </a:t>
            </a:r>
            <a:r>
              <a:rPr lang="en-GB" sz="2000" dirty="0" err="1" smtClean="0"/>
              <a:t>naši</a:t>
            </a:r>
            <a:r>
              <a:rPr lang="en-GB" sz="2000" dirty="0" smtClean="0"/>
              <a:t> </a:t>
            </a:r>
            <a:r>
              <a:rPr lang="en-GB" sz="2000" dirty="0" err="1" smtClean="0"/>
              <a:t>pesmi</a:t>
            </a:r>
            <a:r>
              <a:rPr lang="en-GB" sz="2000" dirty="0" smtClean="0"/>
              <a:t>!</a:t>
            </a:r>
          </a:p>
        </p:txBody>
      </p:sp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196752"/>
            <a:ext cx="1656184" cy="294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5724128" y="119675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(ZA PESEM KLIKNI ZA SLIKO)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… IN ŠE 2 V ANGLEŠČINI </a:t>
            </a:r>
            <a:r>
              <a:rPr lang="sl-SI" b="1" dirty="0" smtClean="0">
                <a:solidFill>
                  <a:srgbClr val="C00000"/>
                </a:solidFill>
                <a:sym typeface="Wingdings" pitchFamily="2" charset="2"/>
              </a:rPr>
              <a:t>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7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GB" sz="4400" b="1" dirty="0" smtClean="0">
                <a:hlinkClick r:id="rId2"/>
              </a:rPr>
              <a:t>WE WISH YOU A MERRY</a:t>
            </a:r>
            <a:r>
              <a:rPr lang="sl-SI" sz="4400" b="1" dirty="0" smtClean="0">
                <a:hlinkClick r:id="rId2"/>
              </a:rPr>
              <a:t> </a:t>
            </a:r>
            <a:r>
              <a:rPr lang="en-GB" sz="4400" b="1" dirty="0" smtClean="0">
                <a:hlinkClick r:id="rId2"/>
              </a:rPr>
              <a:t>CHRISTMAS</a:t>
            </a:r>
            <a:r>
              <a:rPr lang="sl-SI" sz="1600" b="1" dirty="0" smtClean="0"/>
              <a:t> </a:t>
            </a:r>
          </a:p>
          <a:p>
            <a:pPr>
              <a:buNone/>
            </a:pPr>
            <a:r>
              <a:rPr lang="sl-SI" sz="2000" b="1" dirty="0" smtClean="0">
                <a:solidFill>
                  <a:srgbClr val="0070C0"/>
                </a:solidFill>
              </a:rPr>
              <a:t>(KLIK NA NASLOV PESMI)</a:t>
            </a:r>
            <a:endParaRPr lang="en-GB" sz="2000" b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GB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539552" y="400506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400" b="1" dirty="0" smtClean="0">
                <a:hlinkClick r:id="rId3"/>
              </a:rPr>
              <a:t>JINGLE BELLS</a:t>
            </a:r>
            <a:r>
              <a:rPr lang="sl-SI" sz="4400" b="1" dirty="0" smtClean="0">
                <a:solidFill>
                  <a:srgbClr val="0070C0"/>
                </a:solidFill>
              </a:rPr>
              <a:t> </a:t>
            </a:r>
          </a:p>
          <a:p>
            <a:r>
              <a:rPr lang="sl-SI" sz="2000" b="1" dirty="0" smtClean="0">
                <a:solidFill>
                  <a:srgbClr val="0070C0"/>
                </a:solidFill>
              </a:rPr>
              <a:t>(KLIK NA NASLOV PESMI)</a:t>
            </a:r>
            <a:endParaRPr lang="en-GB" sz="2000" b="1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852936"/>
            <a:ext cx="3960440" cy="221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80920" cy="2376264"/>
          </a:xfrm>
        </p:spPr>
        <p:txBody>
          <a:bodyPr>
            <a:noAutofit/>
          </a:bodyPr>
          <a:lstStyle/>
          <a:p>
            <a:r>
              <a:rPr lang="sl-SI" sz="5400" dirty="0" smtClean="0">
                <a:solidFill>
                  <a:srgbClr val="C00000"/>
                </a:solidFill>
                <a:latin typeface="Jokerman" pitchFamily="82" charset="0"/>
              </a:rPr>
              <a:t>UPAM</a:t>
            </a:r>
            <a:r>
              <a:rPr lang="sl-SI" sz="5400" smtClean="0">
                <a:solidFill>
                  <a:srgbClr val="C00000"/>
                </a:solidFill>
                <a:latin typeface="Jokerman" pitchFamily="82" charset="0"/>
              </a:rPr>
              <a:t>,   DA   STE UŽIVALI    IN    VESELO PREPEVALI. </a:t>
            </a:r>
            <a:r>
              <a:rPr lang="sl-SI" sz="5400" dirty="0" smtClean="0">
                <a:solidFill>
                  <a:srgbClr val="C00000"/>
                </a:solidFill>
                <a:latin typeface="Jokerman" pitchFamily="82" charset="0"/>
                <a:sym typeface="Wingdings" pitchFamily="2" charset="2"/>
              </a:rPr>
              <a:t></a:t>
            </a:r>
            <a:endParaRPr lang="en-GB" sz="5400" dirty="0">
              <a:solidFill>
                <a:srgbClr val="C00000"/>
              </a:solidFill>
              <a:latin typeface="Jokerman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140968"/>
            <a:ext cx="4464496" cy="232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sl-SI" dirty="0" smtClean="0"/>
              <a:t>V nadaljevanju boš slišal/a različne praznične pesmice. Tvoja naloga je, da si izbereš vsaj dve, ki sta ti všeč in primerni zate. Dobro se ju nauči zapeti. Zraven lahko seveda tudi zaplešeš. </a:t>
            </a:r>
            <a:r>
              <a:rPr lang="sl-SI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pic>
        <p:nvPicPr>
          <p:cNvPr id="12292" name="Picture 4" descr="Santa Dancing GIF - Santa Dancing - Discover &amp; Share GIF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356992"/>
            <a:ext cx="2520280" cy="2256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96552" y="188640"/>
            <a:ext cx="565212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SMREČICA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3936437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1259632" y="378904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>
                <a:solidFill>
                  <a:srgbClr val="0070C0"/>
                </a:solidFill>
              </a:rPr>
              <a:t>(ZA PESEM KLIKNI NA SLIČICO)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716016" y="548680"/>
            <a:ext cx="39604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OJ SMREČICA, OJ SMREČICA</a:t>
            </a:r>
            <a:br>
              <a:rPr lang="en-GB" dirty="0" smtClean="0"/>
            </a:br>
            <a:r>
              <a:rPr lang="en-GB" dirty="0" smtClean="0"/>
              <a:t>PONOSNA IN ZELENA,</a:t>
            </a:r>
            <a:br>
              <a:rPr lang="en-GB" dirty="0" smtClean="0"/>
            </a:br>
            <a:r>
              <a:rPr lang="en-GB" dirty="0" smtClean="0"/>
              <a:t>OJ SMREČICA, OJ SMREČICA</a:t>
            </a:r>
            <a:br>
              <a:rPr lang="en-GB" dirty="0" smtClean="0"/>
            </a:br>
            <a:r>
              <a:rPr lang="en-GB" dirty="0" smtClean="0"/>
              <a:t>PONOSNA IN ZELENA.</a:t>
            </a:r>
            <a:endParaRPr lang="sl-SI" dirty="0" smtClean="0"/>
          </a:p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VSE LETO TI NAM ZELENIŠ,</a:t>
            </a:r>
            <a:br>
              <a:rPr lang="en-GB" dirty="0" smtClean="0"/>
            </a:br>
            <a:r>
              <a:rPr lang="en-GB" dirty="0" smtClean="0"/>
              <a:t>ZA BOŽIČ PA RAZVESELIŠ,</a:t>
            </a:r>
            <a:br>
              <a:rPr lang="en-GB" dirty="0" smtClean="0"/>
            </a:br>
            <a:r>
              <a:rPr lang="en-GB" dirty="0" smtClean="0"/>
              <a:t>S SREBROM, ZLATOM OBDARIŠ</a:t>
            </a:r>
            <a:br>
              <a:rPr lang="en-GB" dirty="0" smtClean="0"/>
            </a:br>
            <a:r>
              <a:rPr lang="en-GB" dirty="0" smtClean="0"/>
              <a:t>NAS PRAVLJIČNO ODETA.</a:t>
            </a:r>
            <a:endParaRPr lang="sl-SI" dirty="0" smtClean="0"/>
          </a:p>
          <a:p>
            <a:endParaRPr lang="en-GB" sz="1200" dirty="0" smtClean="0"/>
          </a:p>
          <a:p>
            <a:r>
              <a:rPr lang="en-GB" dirty="0" smtClean="0"/>
              <a:t>BOŽIČ JE NAJLEPŠI PRAZNIK,</a:t>
            </a:r>
            <a:br>
              <a:rPr lang="en-GB" dirty="0" smtClean="0"/>
            </a:br>
            <a:r>
              <a:rPr lang="en-GB" dirty="0" smtClean="0"/>
              <a:t>ČAS MIRU IN DAROVANJA,</a:t>
            </a:r>
            <a:br>
              <a:rPr lang="en-GB" dirty="0" smtClean="0"/>
            </a:br>
            <a:r>
              <a:rPr lang="en-GB" dirty="0" smtClean="0"/>
              <a:t>SKUPAJ SMO PRED SMREČICO,</a:t>
            </a:r>
            <a:br>
              <a:rPr lang="en-GB" dirty="0" smtClean="0"/>
            </a:br>
            <a:r>
              <a:rPr lang="en-GB" dirty="0" smtClean="0"/>
              <a:t>VSA DRUŽINA POJEMO</a:t>
            </a:r>
            <a:br>
              <a:rPr lang="en-GB" dirty="0" smtClean="0"/>
            </a:br>
            <a:r>
              <a:rPr lang="en-GB" dirty="0" smtClean="0"/>
              <a:t>IN OTROCI GLEDAMO NA ZVEZDNATO NEBO.</a:t>
            </a:r>
            <a:endParaRPr lang="sl-SI" dirty="0" smtClean="0"/>
          </a:p>
          <a:p>
            <a:endParaRPr lang="en-GB" sz="1200" dirty="0" smtClean="0"/>
          </a:p>
          <a:p>
            <a:r>
              <a:rPr lang="en-GB" dirty="0" smtClean="0"/>
              <a:t>OJ SMREČICA, OJ SMREČICA …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0"/>
            <a:ext cx="5472608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PLES SNEŽINK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412776"/>
            <a:ext cx="4536504" cy="39890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V NEBO POGLEJTE,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TO JE ČAROVNIJA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NA TISOČE DROBNIH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SNEŽINK SIMFONIJA.</a:t>
            </a:r>
          </a:p>
          <a:p>
            <a:pPr>
              <a:buNone/>
            </a:pPr>
            <a:r>
              <a:rPr lang="en-GB" dirty="0" smtClean="0"/>
              <a:t>NA VETERČKU LEBDIJO,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NEŽNO ŠEPETAJO,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PLEŠEJO PO ZRAKU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IN SE NAGAJIVO HIHITAJO.</a:t>
            </a:r>
          </a:p>
          <a:p>
            <a:pPr>
              <a:buNone/>
            </a:pPr>
            <a:r>
              <a:rPr lang="en-GB" dirty="0" smtClean="0"/>
              <a:t>PRVE SNEŽINKE PADAJO, PADAJO,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ZVEZDIC MILIJONE NA ZEMLJO HITI,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PUHASTO SNEŽNO ODEJO NAM SNUJEJO,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SE VSE LESKETA KOT V PRAVLJICI.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5436096" y="2276872"/>
            <a:ext cx="34563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 ZIMSKE PRINCESKE,</a:t>
            </a:r>
            <a:br>
              <a:rPr lang="en-GB" sz="2000" dirty="0" smtClean="0"/>
            </a:br>
            <a:r>
              <a:rPr lang="en-GB" sz="2000" dirty="0" smtClean="0"/>
              <a:t>SREBRNE LEPOTICE,</a:t>
            </a:r>
            <a:br>
              <a:rPr lang="en-GB" sz="2000" dirty="0" smtClean="0"/>
            </a:br>
            <a:r>
              <a:rPr lang="en-GB" sz="2000" dirty="0" smtClean="0"/>
              <a:t>SKRIVNOSTNE KOT SANJE</a:t>
            </a:r>
            <a:br>
              <a:rPr lang="en-GB" sz="2000" dirty="0" smtClean="0"/>
            </a:br>
            <a:r>
              <a:rPr lang="en-GB" sz="2000" dirty="0" smtClean="0"/>
              <a:t>IN MEHKE KOT PUH.</a:t>
            </a:r>
          </a:p>
          <a:p>
            <a:r>
              <a:rPr lang="en-GB" sz="2000" dirty="0" smtClean="0"/>
              <a:t>JIH UJETI NE MOREŠ,</a:t>
            </a:r>
            <a:br>
              <a:rPr lang="en-GB" sz="2000" dirty="0" smtClean="0"/>
            </a:br>
            <a:r>
              <a:rPr lang="en-GB" sz="2000" dirty="0" smtClean="0"/>
              <a:t>SAJ SO SRAMEŽLJIVE,</a:t>
            </a:r>
            <a:br>
              <a:rPr lang="en-GB" sz="2000" dirty="0" smtClean="0"/>
            </a:br>
            <a:r>
              <a:rPr lang="en-GB" sz="2000" dirty="0" smtClean="0"/>
              <a:t>NA DLANI PUSTIJO</a:t>
            </a:r>
            <a:br>
              <a:rPr lang="en-GB" sz="2000" dirty="0" smtClean="0"/>
            </a:br>
            <a:r>
              <a:rPr lang="en-GB" sz="2000" dirty="0" smtClean="0"/>
              <a:t>LE MOKRE SLEDI.</a:t>
            </a:r>
          </a:p>
          <a:p>
            <a:r>
              <a:rPr lang="en-GB" sz="2000" dirty="0" smtClean="0"/>
              <a:t>PRVE SNEŽINKE PADAJO …</a:t>
            </a:r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052736"/>
            <a:ext cx="1917010" cy="182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jeZBesedilom 7"/>
          <p:cNvSpPr txBox="1"/>
          <p:nvPr/>
        </p:nvSpPr>
        <p:spPr>
          <a:xfrm>
            <a:off x="5148064" y="11967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(ZA PESEM KLIKNI NA SNEŽINKO)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CIN </a:t>
            </a:r>
            <a:r>
              <a:rPr lang="sl-SI" b="1" dirty="0" err="1" smtClean="0">
                <a:solidFill>
                  <a:srgbClr val="C00000"/>
                </a:solidFill>
              </a:rPr>
              <a:t>CIN</a:t>
            </a:r>
            <a:r>
              <a:rPr lang="sl-SI" b="1" dirty="0" smtClean="0">
                <a:solidFill>
                  <a:srgbClr val="C00000"/>
                </a:solidFill>
              </a:rPr>
              <a:t> </a:t>
            </a:r>
            <a:r>
              <a:rPr lang="sl-SI" b="1" dirty="0" err="1" smtClean="0">
                <a:solidFill>
                  <a:srgbClr val="C00000"/>
                </a:solidFill>
              </a:rPr>
              <a:t>CIN</a:t>
            </a:r>
            <a:r>
              <a:rPr lang="sl-SI" b="1" dirty="0" smtClean="0">
                <a:solidFill>
                  <a:srgbClr val="C00000"/>
                </a:solidFill>
              </a:rPr>
              <a:t>, ZVONČKI POJEJO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sl-SI" sz="4400" b="1" dirty="0" smtClean="0">
              <a:hlinkClick r:id="rId2"/>
            </a:endParaRPr>
          </a:p>
          <a:p>
            <a:pPr>
              <a:buNone/>
            </a:pPr>
            <a:endParaRPr lang="sl-SI" sz="4400" b="1" dirty="0">
              <a:hlinkClick r:id="rId2"/>
            </a:endParaRPr>
          </a:p>
          <a:p>
            <a:pPr>
              <a:buNone/>
            </a:pPr>
            <a:endParaRPr lang="sl-SI" sz="4400" b="1" dirty="0" smtClean="0">
              <a:hlinkClick r:id="rId2"/>
            </a:endParaRPr>
          </a:p>
          <a:p>
            <a:pPr>
              <a:buNone/>
            </a:pPr>
            <a:r>
              <a:rPr lang="sl-SI" sz="4400" b="1" dirty="0" smtClean="0">
                <a:hlinkClick r:id="rId2"/>
              </a:rPr>
              <a:t>KARAOKE</a:t>
            </a:r>
            <a:r>
              <a:rPr lang="sl-SI" sz="4400" b="1" dirty="0" smtClean="0"/>
              <a:t> </a:t>
            </a:r>
            <a:r>
              <a:rPr lang="sl-SI" sz="1800" b="1" dirty="0" smtClean="0">
                <a:solidFill>
                  <a:srgbClr val="0070C0"/>
                </a:solidFill>
              </a:rPr>
              <a:t>(KLIK NA KARAOKE Z BESEDILOM)</a:t>
            </a:r>
            <a:endParaRPr lang="en-GB" sz="1800" b="1" dirty="0">
              <a:solidFill>
                <a:srgbClr val="0070C0"/>
              </a:solidFill>
            </a:endParaRPr>
          </a:p>
        </p:txBody>
      </p:sp>
      <p:pic>
        <p:nvPicPr>
          <p:cNvPr id="3075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628800"/>
            <a:ext cx="2952328" cy="196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jeZBesedilom 8"/>
          <p:cNvSpPr txBox="1"/>
          <p:nvPr/>
        </p:nvSpPr>
        <p:spPr>
          <a:xfrm>
            <a:off x="4211960" y="242088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>
                <a:solidFill>
                  <a:srgbClr val="0070C0"/>
                </a:solidFill>
              </a:rPr>
              <a:t>(ZA PESEM KLIKNI NA ZVONČKA)</a:t>
            </a:r>
            <a:endParaRPr lang="en-GB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MALI JELENČEK RUDOLF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1340768"/>
            <a:ext cx="4330824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GB" dirty="0" smtClean="0"/>
              <a:t>MALI JELENČEK RUDOLF</a:t>
            </a:r>
            <a:r>
              <a:rPr lang="sl-SI" dirty="0" smtClean="0"/>
              <a:t> </a:t>
            </a:r>
          </a:p>
          <a:p>
            <a:pPr>
              <a:buNone/>
            </a:pPr>
            <a:r>
              <a:rPr lang="en-GB" dirty="0" smtClean="0"/>
              <a:t>NOSEK JE IMEL SVETLEČ,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KAKOR ŽARNICA ŽAREL JE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IN GLEJ NO — BIL JE ČISTO RDEČ.</a:t>
            </a:r>
          </a:p>
          <a:p>
            <a:pPr>
              <a:buNone/>
            </a:pPr>
            <a:r>
              <a:rPr lang="en-GB" dirty="0" smtClean="0"/>
              <a:t>VSI SO SE NORČEVALI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Z NOSKA RUDOLFOVEGA,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SE MU SKRIVAJ SMEJALI,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DA RDEČ JE KOT JAGODA.</a:t>
            </a:r>
          </a:p>
          <a:p>
            <a:pPr>
              <a:buNone/>
            </a:pPr>
            <a:r>
              <a:rPr lang="en-GB" dirty="0" smtClean="0"/>
              <a:t>A POTEM MU NEKO NOČ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JE REKEL DEDEK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S SMRČKOM, KI TAKO ŽARI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VODIL MOJE BOŠ SANI.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098" name="AutoShape 2" descr="sasa lendero - mali jelencek rudolf - YouTube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0" name="AutoShape 4" descr="sasa lendero - mali jelencek rudolf - YouTube"/>
          <p:cNvSpPr>
            <a:spLocks noChangeAspect="1" noChangeArrowheads="1"/>
          </p:cNvSpPr>
          <p:nvPr/>
        </p:nvSpPr>
        <p:spPr bwMode="auto">
          <a:xfrm>
            <a:off x="155575" y="-890588"/>
            <a:ext cx="2466975" cy="1857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1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852936"/>
            <a:ext cx="2880320" cy="215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4499992" y="1268760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/>
              <a:t>MALI JELENČEK RUDOLF JE DOBIL PRIJATELJE,</a:t>
            </a:r>
            <a:br>
              <a:rPr lang="en-GB" sz="2200" dirty="0" smtClean="0"/>
            </a:br>
            <a:r>
              <a:rPr lang="en-GB" sz="2200" dirty="0" smtClean="0"/>
              <a:t>VSI SO GA OBČUDOVALI IN NOSEK, KI KOT LUČKA JE.</a:t>
            </a:r>
            <a:endParaRPr lang="en-GB" sz="2200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4499992" y="5157192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(ZA PESEM KLIKNI NA JELENČKA)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ZIMA JE PRIŠLA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9458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4331874" cy="23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5292080" y="1412776"/>
            <a:ext cx="32403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ZIMA JE PRIŠLA,</a:t>
            </a:r>
          </a:p>
          <a:p>
            <a:r>
              <a:rPr lang="en-GB" sz="2000" dirty="0" smtClean="0"/>
              <a:t>SNEG LETI Z NEBA,</a:t>
            </a:r>
          </a:p>
          <a:p>
            <a:r>
              <a:rPr lang="en-GB" sz="2000" dirty="0" smtClean="0"/>
              <a:t>JE PUŠČAVA ZEMLJA VSA.</a:t>
            </a:r>
          </a:p>
          <a:p>
            <a:r>
              <a:rPr lang="en-GB" sz="2000" dirty="0" smtClean="0"/>
              <a:t> </a:t>
            </a:r>
          </a:p>
          <a:p>
            <a:r>
              <a:rPr lang="en-GB" sz="2000" dirty="0" smtClean="0"/>
              <a:t>MRAZ PRIHAJA Z NJO,</a:t>
            </a:r>
          </a:p>
          <a:p>
            <a:r>
              <a:rPr lang="en-GB" sz="2000" dirty="0" smtClean="0"/>
              <a:t>HUD MOŽAK JE TO,</a:t>
            </a:r>
          </a:p>
          <a:p>
            <a:r>
              <a:rPr lang="en-GB" sz="2000" dirty="0" smtClean="0"/>
              <a:t>NAM PA NIČ HUDO NE BO.</a:t>
            </a:r>
          </a:p>
          <a:p>
            <a:r>
              <a:rPr lang="en-GB" sz="2000" dirty="0" smtClean="0"/>
              <a:t> </a:t>
            </a:r>
          </a:p>
          <a:p>
            <a:r>
              <a:rPr lang="en-GB" sz="2000" dirty="0" smtClean="0"/>
              <a:t>MRAZEK, PRAVA REČ,</a:t>
            </a:r>
          </a:p>
          <a:p>
            <a:r>
              <a:rPr lang="en-GB" sz="2000" dirty="0" smtClean="0"/>
              <a:t>MI GREMO ZA PEČ,</a:t>
            </a:r>
          </a:p>
          <a:p>
            <a:r>
              <a:rPr lang="en-GB" sz="2000" dirty="0" smtClean="0"/>
              <a:t>PA NE MOREŠ NAM NIČ VEČ</a:t>
            </a:r>
            <a:r>
              <a:rPr lang="sl-SI" dirty="0" smtClean="0"/>
              <a:t>.</a:t>
            </a:r>
            <a:endParaRPr lang="en-GB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827584" y="386104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(ZA PESEM KLIKNI NA SNEŽAKA)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DEDEK MRAZ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1268760"/>
            <a:ext cx="5112568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dirty="0" smtClean="0"/>
              <a:t>SIVA KUČMA, BELA BRADA,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TOPEL KOŽUH, ZVRHAN KOŠ.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JOJ, ŽE PRIŠEL JE MED NAS</a:t>
            </a:r>
            <a:r>
              <a:rPr lang="sl-SI" dirty="0" smtClean="0"/>
              <a:t>,</a:t>
            </a:r>
          </a:p>
          <a:p>
            <a:pPr>
              <a:buNone/>
            </a:pPr>
            <a:r>
              <a:rPr lang="en-GB" dirty="0" smtClean="0"/>
              <a:t>STARI, DOBRI DEDEK MRAZ.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RDEČE ŽOGE, KNJIGE, ZVEZK</a:t>
            </a:r>
            <a:r>
              <a:rPr lang="sl-SI" dirty="0" smtClean="0"/>
              <a:t>I</a:t>
            </a:r>
            <a:r>
              <a:rPr lang="en-GB" dirty="0" smtClean="0"/>
              <a:t>,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PUNČKE, SANKE IN ŠE KAJ.</a:t>
            </a:r>
            <a:endParaRPr lang="sl-SI" dirty="0" smtClean="0"/>
          </a:p>
          <a:p>
            <a:pPr>
              <a:buNone/>
            </a:pPr>
            <a:r>
              <a:rPr lang="en-GB" dirty="0" smtClean="0"/>
              <a:t>JOJ, ŽE PRIŠEL JE MED NAS</a:t>
            </a:r>
            <a:r>
              <a:rPr lang="sl-SI" dirty="0" smtClean="0"/>
              <a:t>,</a:t>
            </a:r>
          </a:p>
          <a:p>
            <a:pPr>
              <a:buNone/>
            </a:pPr>
            <a:r>
              <a:rPr lang="en-GB" dirty="0" smtClean="0"/>
              <a:t>STARI, DOBRI DEDEK MRAZ</a:t>
            </a:r>
            <a:r>
              <a:rPr lang="sl-SI" dirty="0" smtClean="0"/>
              <a:t>.</a:t>
            </a:r>
            <a:endParaRPr lang="en-GB" dirty="0"/>
          </a:p>
        </p:txBody>
      </p:sp>
      <p:pic>
        <p:nvPicPr>
          <p:cNvPr id="20482" name="Picture 2" descr="Dedek Mraz - Vogu d.o.o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2253707" cy="3384376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5220072" y="49411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(KLIKNI ZA PESEM NA DEDKA MRAZA)</a:t>
            </a:r>
            <a:endParaRPr lang="en-GB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C00000"/>
                </a:solidFill>
              </a:rPr>
              <a:t>BELA SNEŽINKA</a:t>
            </a:r>
            <a:endParaRPr lang="en-GB" b="1" dirty="0">
              <a:solidFill>
                <a:srgbClr val="C00000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238802" cy="182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755576" y="35730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(ZA PESEM KLIKNI NA SNEŽINKO)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4788024" y="278092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 smtClean="0">
                <a:solidFill>
                  <a:srgbClr val="0070C0"/>
                </a:solidFill>
                <a:hlinkClick r:id="rId4"/>
              </a:rPr>
              <a:t>KARAOKE</a:t>
            </a:r>
            <a:endParaRPr lang="en-GB" sz="6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466</Words>
  <Application>Microsoft Office PowerPoint</Application>
  <PresentationFormat>Diaprojekcija na zaslonu (4:3)</PresentationFormat>
  <Paragraphs>105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8" baseType="lpstr">
      <vt:lpstr>Arial</vt:lpstr>
      <vt:lpstr>Calibri</vt:lpstr>
      <vt:lpstr>Jokerman</vt:lpstr>
      <vt:lpstr>Wingdings</vt:lpstr>
      <vt:lpstr>Officeova tema</vt:lpstr>
      <vt:lpstr>PRAZNIČNE PESMICE</vt:lpstr>
      <vt:lpstr>PowerPointova predstavitev</vt:lpstr>
      <vt:lpstr>SMREČICA</vt:lpstr>
      <vt:lpstr>PLES SNEŽINK</vt:lpstr>
      <vt:lpstr>CIN CIN CIN, ZVONČKI POJEJO</vt:lpstr>
      <vt:lpstr>MALI JELENČEK RUDOLF</vt:lpstr>
      <vt:lpstr>ZIMA JE PRIŠLA</vt:lpstr>
      <vt:lpstr>DEDEK MRAZ</vt:lpstr>
      <vt:lpstr>BELA SNEŽINKA</vt:lpstr>
      <vt:lpstr>NA BOŽIČNO NOČ</vt:lpstr>
      <vt:lpstr>NOVO LETO</vt:lpstr>
      <vt:lpstr>… IN ŠE 2 V ANGLEŠČINI </vt:lpstr>
      <vt:lpstr>UPAM,   DA   STE UŽIVALI    IN    VESELO PREPEVALI.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PRAZNIČNE OTROŠKE PESMICE</dc:title>
  <dc:creator>win8</dc:creator>
  <cp:lastModifiedBy>Ana</cp:lastModifiedBy>
  <cp:revision>4</cp:revision>
  <dcterms:created xsi:type="dcterms:W3CDTF">2020-12-16T21:06:34Z</dcterms:created>
  <dcterms:modified xsi:type="dcterms:W3CDTF">2020-12-21T19:05:21Z</dcterms:modified>
</cp:coreProperties>
</file>