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4"/>
  </p:sldMasterIdLst>
  <p:sldIdLst>
    <p:sldId id="257" r:id="rId5"/>
    <p:sldId id="265" r:id="rId6"/>
    <p:sldId id="263" r:id="rId7"/>
    <p:sldId id="264" r:id="rId8"/>
    <p:sldId id="258" r:id="rId9"/>
    <p:sldId id="259" r:id="rId10"/>
    <p:sldId id="260" r:id="rId11"/>
    <p:sldId id="261" r:id="rId12"/>
    <p:sldId id="262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D1F66-4E0A-4119-B130-896988811AE6}" type="datetimeFigureOut">
              <a:rPr lang="sl-SI" smtClean="0"/>
              <a:t>15. 12. 2020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71FE8-5BB8-4BBE-AA92-BC2F19E88CC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14657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D1F66-4E0A-4119-B130-896988811AE6}" type="datetimeFigureOut">
              <a:rPr lang="sl-SI" smtClean="0"/>
              <a:t>15. 12. 2020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71FE8-5BB8-4BBE-AA92-BC2F19E88CC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1726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D1F66-4E0A-4119-B130-896988811AE6}" type="datetimeFigureOut">
              <a:rPr lang="sl-SI" smtClean="0"/>
              <a:t>15. 12. 2020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71FE8-5BB8-4BBE-AA92-BC2F19E88CC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698768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D1F66-4E0A-4119-B130-896988811AE6}" type="datetimeFigureOut">
              <a:rPr lang="sl-SI" smtClean="0"/>
              <a:t>15. 12. 2020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71FE8-5BB8-4BBE-AA92-BC2F19E88CCA}" type="slidenum">
              <a:rPr lang="sl-SI" smtClean="0"/>
              <a:t>‹#›</a:t>
            </a:fld>
            <a:endParaRPr lang="sl-SI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736321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D1F66-4E0A-4119-B130-896988811AE6}" type="datetimeFigureOut">
              <a:rPr lang="sl-SI" smtClean="0"/>
              <a:t>15. 12. 2020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71FE8-5BB8-4BBE-AA92-BC2F19E88CC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847718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D1F66-4E0A-4119-B130-896988811AE6}" type="datetimeFigureOut">
              <a:rPr lang="sl-SI" smtClean="0"/>
              <a:t>15. 12. 2020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71FE8-5BB8-4BBE-AA92-BC2F19E88CC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113449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lpec s tremi sli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D1F66-4E0A-4119-B130-896988811AE6}" type="datetimeFigureOut">
              <a:rPr lang="sl-SI" smtClean="0"/>
              <a:t>15. 12. 2020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71FE8-5BB8-4BBE-AA92-BC2F19E88CC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653158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D1F66-4E0A-4119-B130-896988811AE6}" type="datetimeFigureOut">
              <a:rPr lang="sl-SI" smtClean="0"/>
              <a:t>15. 12. 2020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71FE8-5BB8-4BBE-AA92-BC2F19E88CC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567133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D1F66-4E0A-4119-B130-896988811AE6}" type="datetimeFigureOut">
              <a:rPr lang="sl-SI" smtClean="0"/>
              <a:t>15. 12. 2020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71FE8-5BB8-4BBE-AA92-BC2F19E88CC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31042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D1F66-4E0A-4119-B130-896988811AE6}" type="datetimeFigureOut">
              <a:rPr lang="sl-SI" smtClean="0"/>
              <a:t>15. 12. 2020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71FE8-5BB8-4BBE-AA92-BC2F19E88CC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37827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D1F66-4E0A-4119-B130-896988811AE6}" type="datetimeFigureOut">
              <a:rPr lang="sl-SI" smtClean="0"/>
              <a:t>15. 12. 2020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71FE8-5BB8-4BBE-AA92-BC2F19E88CC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12142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D1F66-4E0A-4119-B130-896988811AE6}" type="datetimeFigureOut">
              <a:rPr lang="sl-SI" smtClean="0"/>
              <a:t>15. 12. 2020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71FE8-5BB8-4BBE-AA92-BC2F19E88CC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2777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D1F66-4E0A-4119-B130-896988811AE6}" type="datetimeFigureOut">
              <a:rPr lang="sl-SI" smtClean="0"/>
              <a:t>15. 12. 2020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71FE8-5BB8-4BBE-AA92-BC2F19E88CC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01466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D1F66-4E0A-4119-B130-896988811AE6}" type="datetimeFigureOut">
              <a:rPr lang="sl-SI" smtClean="0"/>
              <a:t>15. 12. 2020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71FE8-5BB8-4BBE-AA92-BC2F19E88CC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40119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D1F66-4E0A-4119-B130-896988811AE6}" type="datetimeFigureOut">
              <a:rPr lang="sl-SI" smtClean="0"/>
              <a:t>15. 12. 2020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71FE8-5BB8-4BBE-AA92-BC2F19E88CC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87983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D1F66-4E0A-4119-B130-896988811AE6}" type="datetimeFigureOut">
              <a:rPr lang="sl-SI" smtClean="0"/>
              <a:t>15. 12. 2020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71FE8-5BB8-4BBE-AA92-BC2F19E88CC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91011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D1F66-4E0A-4119-B130-896988811AE6}" type="datetimeFigureOut">
              <a:rPr lang="sl-SI" smtClean="0"/>
              <a:t>15. 12. 2020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71FE8-5BB8-4BBE-AA92-BC2F19E88CC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69077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23D1F66-4E0A-4119-B130-896988811AE6}" type="datetimeFigureOut">
              <a:rPr lang="sl-SI" smtClean="0"/>
              <a:t>15. 12. 2020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0E871FE8-5BB8-4BBE-AA92-BC2F19E88CC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36529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10" Type="http://schemas.openxmlformats.org/officeDocument/2006/relationships/image" Target="../media/image5.png"/><Relationship Id="rId4" Type="http://schemas.openxmlformats.org/officeDocument/2006/relationships/image" Target="../media/image10.jpe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1.png"/><Relationship Id="rId5" Type="http://schemas.openxmlformats.org/officeDocument/2006/relationships/image" Target="../media/image15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3.png"/><Relationship Id="rId5" Type="http://schemas.openxmlformats.org/officeDocument/2006/relationships/image" Target="../media/image18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5.png"/><Relationship Id="rId5" Type="http://schemas.openxmlformats.org/officeDocument/2006/relationships/image" Target="../media/image18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DE4EF4A-D4F0-42FF-B539-0A6893990D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86009" y="1620483"/>
            <a:ext cx="8689976" cy="2509213"/>
          </a:xfrm>
        </p:spPr>
        <p:txBody>
          <a:bodyPr>
            <a:normAutofit/>
          </a:bodyPr>
          <a:lstStyle/>
          <a:p>
            <a:r>
              <a:rPr lang="sl-SI" sz="8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Čigavo je kaj?</a:t>
            </a: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208C1CF3-94C2-4C0D-ADBA-EBE835D52E05}"/>
              </a:ext>
            </a:extLst>
          </p:cNvPr>
          <p:cNvSpPr txBox="1"/>
          <p:nvPr/>
        </p:nvSpPr>
        <p:spPr>
          <a:xfrm>
            <a:off x="1388853" y="4451230"/>
            <a:ext cx="91871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sl-SI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SLOVENŠČINA, 2. RAZRED </a:t>
            </a:r>
          </a:p>
          <a:p>
            <a:pPr algn="ctr"/>
            <a:r>
              <a:rPr lang="sl-SI" dirty="0">
                <a:latin typeface="Arial" panose="020B0604020202020204" pitchFamily="34" charset="0"/>
                <a:cs typeface="Arial" panose="020B0604020202020204" pitchFamily="34" charset="0"/>
              </a:rPr>
              <a:t>PRIPRAVILI UČITELJI OŠ ANTONA GLOBOČNIKA POSTOJNA </a:t>
            </a:r>
          </a:p>
        </p:txBody>
      </p:sp>
      <p:pic>
        <p:nvPicPr>
          <p:cNvPr id="1026" name="Picture 2" descr="Bitmoji Image">
            <a:extLst>
              <a:ext uri="{FF2B5EF4-FFF2-40B4-BE49-F238E27FC236}">
                <a16:creationId xmlns:a16="http://schemas.microsoft.com/office/drawing/2014/main" id="{EA450DC8-DF94-480C-852B-406618993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7145" y="-292558"/>
            <a:ext cx="3551996" cy="3551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osnet zvok">
            <a:hlinkClick r:id="" action="ppaction://media"/>
            <a:extLst>
              <a:ext uri="{FF2B5EF4-FFF2-40B4-BE49-F238E27FC236}">
                <a16:creationId xmlns:a16="http://schemas.microsoft.com/office/drawing/2014/main" id="{EC2A28BE-0376-4B72-8F27-01ED0466A8E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3095" y="50026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7677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F6938CEC-63CC-457C-AB4A-2D49F821D062}"/>
              </a:ext>
            </a:extLst>
          </p:cNvPr>
          <p:cNvSpPr txBox="1"/>
          <p:nvPr/>
        </p:nvSpPr>
        <p:spPr>
          <a:xfrm>
            <a:off x="603849" y="793630"/>
            <a:ext cx="11128076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>
                <a:latin typeface="Calibri" panose="020F0502020204030204" pitchFamily="34" charset="0"/>
                <a:cs typeface="Calibri" panose="020F0502020204030204" pitchFamily="34" charset="0"/>
              </a:rPr>
              <a:t>POGOSTO  REČEMO: </a:t>
            </a:r>
          </a:p>
          <a:p>
            <a:endParaRPr lang="sl-SI" sz="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sl-SI" sz="44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AVTO JE  OD MAME.</a:t>
            </a:r>
          </a:p>
          <a:p>
            <a:pPr algn="ctr"/>
            <a:r>
              <a:rPr lang="sl-SI" sz="44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ŽOGA JE OD ATIJA.</a:t>
            </a:r>
          </a:p>
          <a:p>
            <a:pPr algn="ctr"/>
            <a:r>
              <a:rPr lang="sl-SI" sz="44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PUNČKA JE OD MARTINE.</a:t>
            </a:r>
          </a:p>
          <a:p>
            <a:pPr algn="ctr"/>
            <a:r>
              <a:rPr lang="sl-SI" sz="44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MOTOR JE OD NIKA.</a:t>
            </a:r>
          </a:p>
          <a:p>
            <a:endParaRPr lang="sl-SI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sl-SI" sz="6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NI PRAVILNO. </a:t>
            </a:r>
          </a:p>
          <a:p>
            <a:endParaRPr lang="sl-SI" sz="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l-SI" sz="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l-SI" sz="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l-SI" sz="2800" dirty="0">
                <a:latin typeface="Calibri" panose="020F0502020204030204" pitchFamily="34" charset="0"/>
                <a:cs typeface="Calibri" panose="020F0502020204030204" pitchFamily="34" charset="0"/>
              </a:rPr>
              <a:t>V NADALJEVANJU SI POGLEJ KAKO JE PRAVILNO. </a:t>
            </a:r>
          </a:p>
        </p:txBody>
      </p:sp>
      <p:pic>
        <p:nvPicPr>
          <p:cNvPr id="2052" name="Picture 4" descr="red light">
            <a:extLst>
              <a:ext uri="{FF2B5EF4-FFF2-40B4-BE49-F238E27FC236}">
                <a16:creationId xmlns:a16="http://schemas.microsoft.com/office/drawing/2014/main" id="{0739B023-64AA-4500-A5B8-0B5B5F2A7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6050" y="1368403"/>
            <a:ext cx="3238715" cy="3238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osnet zvok">
            <a:hlinkClick r:id="" action="ppaction://media"/>
            <a:extLst>
              <a:ext uri="{FF2B5EF4-FFF2-40B4-BE49-F238E27FC236}">
                <a16:creationId xmlns:a16="http://schemas.microsoft.com/office/drawing/2014/main" id="{C6C29D30-26FD-4E4D-A96C-681AFEA9D0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3849" y="1285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7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4A831119-294A-44AC-9D43-24DA7242FC4A}"/>
              </a:ext>
            </a:extLst>
          </p:cNvPr>
          <p:cNvSpPr txBox="1"/>
          <p:nvPr/>
        </p:nvSpPr>
        <p:spPr>
          <a:xfrm>
            <a:off x="721742" y="538073"/>
            <a:ext cx="2605178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l-SI" sz="2800" dirty="0"/>
          </a:p>
          <a:p>
            <a:endParaRPr lang="sl-SI" sz="2800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r>
              <a:rPr lang="sl-SI" dirty="0"/>
              <a:t>                            </a:t>
            </a:r>
          </a:p>
          <a:p>
            <a:endParaRPr lang="sl-SI" dirty="0"/>
          </a:p>
          <a:p>
            <a:endParaRPr lang="sl-SI" dirty="0"/>
          </a:p>
          <a:p>
            <a:endParaRPr lang="sl-SI" dirty="0"/>
          </a:p>
          <a:p>
            <a:endParaRPr lang="sl-SI" dirty="0"/>
          </a:p>
        </p:txBody>
      </p:sp>
      <p:pic>
        <p:nvPicPr>
          <p:cNvPr id="3" name="Slika 2" descr="Free Woman Clipart Image 0527-1511-0209-0602 | People Clipart">
            <a:extLst>
              <a:ext uri="{FF2B5EF4-FFF2-40B4-BE49-F238E27FC236}">
                <a16:creationId xmlns:a16="http://schemas.microsoft.com/office/drawing/2014/main" id="{57F78065-E32F-4BD2-80A7-05599D9C24D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053" y="795248"/>
            <a:ext cx="1518498" cy="32207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0E6AFE63-E4AE-44E9-9DFF-ABF0716E67A8}"/>
              </a:ext>
            </a:extLst>
          </p:cNvPr>
          <p:cNvSpPr txBox="1"/>
          <p:nvPr/>
        </p:nvSpPr>
        <p:spPr>
          <a:xfrm>
            <a:off x="3092420" y="995393"/>
            <a:ext cx="560300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JE  MAMIN KLOBUK. </a:t>
            </a:r>
          </a:p>
          <a:p>
            <a:endParaRPr lang="sl-SI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IN NE KLOBUK OD MAME.</a:t>
            </a:r>
          </a:p>
        </p:txBody>
      </p:sp>
      <p:pic>
        <p:nvPicPr>
          <p:cNvPr id="6" name="Slika 5" descr="Man Driving Car Stock Illustration - Download Image Now - iStock">
            <a:extLst>
              <a:ext uri="{FF2B5EF4-FFF2-40B4-BE49-F238E27FC236}">
                <a16:creationId xmlns:a16="http://schemas.microsoft.com/office/drawing/2014/main" id="{B988329A-8728-44F6-89CA-0F851152ABC6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66"/>
          <a:stretch/>
        </p:blipFill>
        <p:spPr bwMode="auto">
          <a:xfrm>
            <a:off x="3648674" y="3657600"/>
            <a:ext cx="3002292" cy="26828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id="{F448BB14-811C-4AEB-BB77-507A01342C3C}"/>
              </a:ext>
            </a:extLst>
          </p:cNvPr>
          <p:cNvSpPr txBox="1"/>
          <p:nvPr/>
        </p:nvSpPr>
        <p:spPr>
          <a:xfrm>
            <a:off x="6778835" y="4015948"/>
            <a:ext cx="501347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JE  OČKOV  AVTO. </a:t>
            </a:r>
          </a:p>
          <a:p>
            <a:endParaRPr lang="sl-SI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IN NE AVTO OD OČKA.</a:t>
            </a:r>
          </a:p>
        </p:txBody>
      </p:sp>
      <p:pic>
        <p:nvPicPr>
          <p:cNvPr id="9" name="Picture 2" descr="okay">
            <a:extLst>
              <a:ext uri="{FF2B5EF4-FFF2-40B4-BE49-F238E27FC236}">
                <a16:creationId xmlns:a16="http://schemas.microsoft.com/office/drawing/2014/main" id="{834830CD-82FB-423E-942A-E3B7CCD52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397" y="245814"/>
            <a:ext cx="1676572" cy="1676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okay">
            <a:extLst>
              <a:ext uri="{FF2B5EF4-FFF2-40B4-BE49-F238E27FC236}">
                <a16:creationId xmlns:a16="http://schemas.microsoft.com/office/drawing/2014/main" id="{85786F34-502B-49D6-82A2-92BA83B60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0582" y="3496082"/>
            <a:ext cx="1676572" cy="1676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osnet zvok">
            <a:hlinkClick r:id="" action="ppaction://media"/>
            <a:extLst>
              <a:ext uri="{FF2B5EF4-FFF2-40B4-BE49-F238E27FC236}">
                <a16:creationId xmlns:a16="http://schemas.microsoft.com/office/drawing/2014/main" id="{BD6DC1BC-5283-4C75-A818-BB04D53664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4699" y="20675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09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7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0C2676EE-F4CA-4D4A-A582-7CDDC977423C}"/>
              </a:ext>
            </a:extLst>
          </p:cNvPr>
          <p:cNvSpPr txBox="1"/>
          <p:nvPr/>
        </p:nvSpPr>
        <p:spPr>
          <a:xfrm>
            <a:off x="935217" y="1057807"/>
            <a:ext cx="9290649" cy="4865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l-SI" dirty="0"/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5F7BC345-7CAF-4439-970C-372BBCB4BC90}"/>
              </a:ext>
            </a:extLst>
          </p:cNvPr>
          <p:cNvSpPr txBox="1"/>
          <p:nvPr/>
        </p:nvSpPr>
        <p:spPr>
          <a:xfrm>
            <a:off x="1601638" y="1239328"/>
            <a:ext cx="9290649" cy="4865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l-SI" dirty="0"/>
          </a:p>
        </p:txBody>
      </p:sp>
      <p:pic>
        <p:nvPicPr>
          <p:cNvPr id="8" name="Slika 7" descr="Premium Vector | Cartoon boy riding a bicycle">
            <a:extLst>
              <a:ext uri="{FF2B5EF4-FFF2-40B4-BE49-F238E27FC236}">
                <a16:creationId xmlns:a16="http://schemas.microsoft.com/office/drawing/2014/main" id="{C2642C51-F2F5-4C65-927E-01A5672ACCF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01" y="1870473"/>
            <a:ext cx="1991768" cy="2582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lika 8" descr="Girl Playing In Rain Cartoon , Free Transparent Clipart - ClipartKey">
            <a:extLst>
              <a:ext uri="{FF2B5EF4-FFF2-40B4-BE49-F238E27FC236}">
                <a16:creationId xmlns:a16="http://schemas.microsoft.com/office/drawing/2014/main" id="{65AA7BD0-CE54-4C71-A8EE-D4AC33D41DBC}"/>
              </a:ext>
            </a:extLst>
          </p:cNvPr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165" y="1858455"/>
            <a:ext cx="2173794" cy="2582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lika 9" descr="Single cartoon - beach colorful swimming shorts Vector Image">
            <a:extLst>
              <a:ext uri="{FF2B5EF4-FFF2-40B4-BE49-F238E27FC236}">
                <a16:creationId xmlns:a16="http://schemas.microsoft.com/office/drawing/2014/main" id="{6492687C-1FDC-43B0-A89D-62C125BAE31A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5" t="4220" r="3260" b="11388"/>
          <a:stretch/>
        </p:blipFill>
        <p:spPr bwMode="auto">
          <a:xfrm>
            <a:off x="6543443" y="2803585"/>
            <a:ext cx="1625772" cy="16376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Slika 10" descr="Funny house cartoon Royalty Free Vector Image - VectorStock">
            <a:extLst>
              <a:ext uri="{FF2B5EF4-FFF2-40B4-BE49-F238E27FC236}">
                <a16:creationId xmlns:a16="http://schemas.microsoft.com/office/drawing/2014/main" id="{D85275C1-C8D4-4B3B-8A5A-321CB04AB026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80"/>
          <a:stretch/>
        </p:blipFill>
        <p:spPr bwMode="auto">
          <a:xfrm>
            <a:off x="9194879" y="1544129"/>
            <a:ext cx="2575920" cy="28175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A11763BD-8ED9-41FA-A2F6-A724EBDAF22B}"/>
              </a:ext>
            </a:extLst>
          </p:cNvPr>
          <p:cNvSpPr txBox="1"/>
          <p:nvPr/>
        </p:nvSpPr>
        <p:spPr>
          <a:xfrm>
            <a:off x="146649" y="4597879"/>
            <a:ext cx="1196483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600" dirty="0"/>
              <a:t>BRATOVO  KOLO        SESTRIN  DEŽNIK        JURETOVE  HLAČE      BABIČINA   HIŠA</a:t>
            </a:r>
          </a:p>
        </p:txBody>
      </p:sp>
      <p:pic>
        <p:nvPicPr>
          <p:cNvPr id="3074" name="Picture 2" descr="okay">
            <a:extLst>
              <a:ext uri="{FF2B5EF4-FFF2-40B4-BE49-F238E27FC236}">
                <a16:creationId xmlns:a16="http://schemas.microsoft.com/office/drawing/2014/main" id="{8F00FD13-CC5A-42A3-8DFA-AF0389254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6328" y="4728528"/>
            <a:ext cx="1996212" cy="199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osnet zvok">
            <a:hlinkClick r:id="" action="ppaction://media"/>
            <a:extLst>
              <a:ext uri="{FF2B5EF4-FFF2-40B4-BE49-F238E27FC236}">
                <a16:creationId xmlns:a16="http://schemas.microsoft.com/office/drawing/2014/main" id="{74E9318A-CD81-4C71-B0C7-069F13F164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7754" y="8379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909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145F60F-1792-4D50-9B90-FDFED5BE9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4000" b="1" dirty="0">
                <a:latin typeface="Calibri" panose="020F0502020204030204" pitchFamily="34" charset="0"/>
                <a:cs typeface="Calibri" panose="020F0502020204030204" pitchFamily="34" charset="0"/>
              </a:rPr>
              <a:t>ČIGAVO JE KOLO? 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2306B77A-2B70-43EF-8063-AAECE71C9E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6851" y="1162712"/>
            <a:ext cx="2767880" cy="2103963"/>
          </a:xfrm>
          <a:prstGeom prst="rect">
            <a:avLst/>
          </a:prstGeom>
        </p:spPr>
      </p:pic>
      <p:sp>
        <p:nvSpPr>
          <p:cNvPr id="9" name="PoljeZBesedilom 8">
            <a:extLst>
              <a:ext uri="{FF2B5EF4-FFF2-40B4-BE49-F238E27FC236}">
                <a16:creationId xmlns:a16="http://schemas.microsoft.com/office/drawing/2014/main" id="{CA923280-8D0C-4C08-9207-2AC2072EF596}"/>
              </a:ext>
            </a:extLst>
          </p:cNvPr>
          <p:cNvSpPr txBox="1"/>
          <p:nvPr/>
        </p:nvSpPr>
        <p:spPr>
          <a:xfrm>
            <a:off x="1056418" y="4978559"/>
            <a:ext cx="55115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KOLO JE MAMINO.</a:t>
            </a:r>
          </a:p>
        </p:txBody>
      </p:sp>
      <p:pic>
        <p:nvPicPr>
          <p:cNvPr id="18" name="Označba mesta vsebine 17">
            <a:extLst>
              <a:ext uri="{FF2B5EF4-FFF2-40B4-BE49-F238E27FC236}">
                <a16:creationId xmlns:a16="http://schemas.microsoft.com/office/drawing/2014/main" id="{46D11659-0A27-43A8-845D-C40966424033}"/>
              </a:ext>
            </a:extLst>
          </p:cNvPr>
          <p:cNvPicPr>
            <a:picLocks noGrp="1"/>
          </p:cNvPicPr>
          <p:nvPr>
            <p:ph sz="quarter" idx="13"/>
          </p:nvPr>
        </p:nvPicPr>
        <p:blipFill rotWithShape="1">
          <a:blip r:embed="rId5"/>
          <a:srcRect l="57037" t="30053" r="24441" b="24999"/>
          <a:stretch/>
        </p:blipFill>
        <p:spPr bwMode="auto">
          <a:xfrm>
            <a:off x="1510776" y="1225353"/>
            <a:ext cx="2146823" cy="25692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79EDC1A4-255E-4FCB-B52D-B1AE4A2BEC4C}"/>
              </a:ext>
            </a:extLst>
          </p:cNvPr>
          <p:cNvPicPr/>
          <p:nvPr/>
        </p:nvPicPr>
        <p:blipFill rotWithShape="1">
          <a:blip r:embed="rId6"/>
          <a:srcRect l="37927" t="19599" r="38406" b="13240"/>
          <a:stretch/>
        </p:blipFill>
        <p:spPr bwMode="auto">
          <a:xfrm>
            <a:off x="5125917" y="2130725"/>
            <a:ext cx="2767880" cy="39738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2" descr="Bitmoji Image">
            <a:extLst>
              <a:ext uri="{FF2B5EF4-FFF2-40B4-BE49-F238E27FC236}">
                <a16:creationId xmlns:a16="http://schemas.microsoft.com/office/drawing/2014/main" id="{36BAA4BF-452F-464F-A8A4-4B828A449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6244" y="4778037"/>
            <a:ext cx="2103964" cy="2103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osnet zvok">
            <a:hlinkClick r:id="" action="ppaction://media"/>
            <a:extLst>
              <a:ext uri="{FF2B5EF4-FFF2-40B4-BE49-F238E27FC236}">
                <a16:creationId xmlns:a16="http://schemas.microsoft.com/office/drawing/2014/main" id="{02B81044-DB26-44A2-BFF6-3D0C4C593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6818" y="5497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227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C99A723-EC7C-4C52-A626-A6CD824E3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4000" b="1" dirty="0">
                <a:latin typeface="Calibri" panose="020F0502020204030204" pitchFamily="34" charset="0"/>
                <a:cs typeface="Calibri" panose="020F0502020204030204" pitchFamily="34" charset="0"/>
              </a:rPr>
              <a:t>ČIGAVA JE KNJIGA?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B1CD8B2B-B5FD-4B3F-8B01-B493B2BE3E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3798" y="1135756"/>
            <a:ext cx="2206476" cy="2157876"/>
          </a:xfrm>
          <a:prstGeom prst="rect">
            <a:avLst/>
          </a:prstGeom>
        </p:spPr>
      </p:pic>
      <p:sp>
        <p:nvSpPr>
          <p:cNvPr id="9" name="PoljeZBesedilom 8">
            <a:extLst>
              <a:ext uri="{FF2B5EF4-FFF2-40B4-BE49-F238E27FC236}">
                <a16:creationId xmlns:a16="http://schemas.microsoft.com/office/drawing/2014/main" id="{CC6A52EB-663D-42E8-9E4C-AAE4C3E670F6}"/>
              </a:ext>
            </a:extLst>
          </p:cNvPr>
          <p:cNvSpPr txBox="1"/>
          <p:nvPr/>
        </p:nvSpPr>
        <p:spPr>
          <a:xfrm>
            <a:off x="553500" y="5011948"/>
            <a:ext cx="48139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KNJIGA JE MATEJEVA.</a:t>
            </a:r>
          </a:p>
        </p:txBody>
      </p:sp>
      <p:pic>
        <p:nvPicPr>
          <p:cNvPr id="10" name="Označba mesta vsebine 9">
            <a:extLst>
              <a:ext uri="{FF2B5EF4-FFF2-40B4-BE49-F238E27FC236}">
                <a16:creationId xmlns:a16="http://schemas.microsoft.com/office/drawing/2014/main" id="{09B09A0B-691B-4A5E-B5EC-A81BD33EDF2A}"/>
              </a:ext>
            </a:extLst>
          </p:cNvPr>
          <p:cNvPicPr>
            <a:picLocks noGrp="1"/>
          </p:cNvPicPr>
          <p:nvPr>
            <p:ph sz="quarter" idx="13"/>
          </p:nvPr>
        </p:nvPicPr>
        <p:blipFill rotWithShape="1">
          <a:blip r:embed="rId5"/>
          <a:srcRect l="8232" t="30837" r="73834" b="27613"/>
          <a:stretch/>
        </p:blipFill>
        <p:spPr bwMode="auto">
          <a:xfrm>
            <a:off x="1402925" y="1248994"/>
            <a:ext cx="2125279" cy="26242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4C802D0B-FF2F-4E73-A772-6D5DCCBBEBE0}"/>
              </a:ext>
            </a:extLst>
          </p:cNvPr>
          <p:cNvPicPr/>
          <p:nvPr/>
        </p:nvPicPr>
        <p:blipFill rotWithShape="1">
          <a:blip r:embed="rId6"/>
          <a:srcRect l="37633" t="18553" r="38847" b="14548"/>
          <a:stretch/>
        </p:blipFill>
        <p:spPr bwMode="auto">
          <a:xfrm>
            <a:off x="5098212" y="2035834"/>
            <a:ext cx="2827848" cy="41333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2" descr="Bitmoji Image">
            <a:extLst>
              <a:ext uri="{FF2B5EF4-FFF2-40B4-BE49-F238E27FC236}">
                <a16:creationId xmlns:a16="http://schemas.microsoft.com/office/drawing/2014/main" id="{0F21DB9B-A82B-4B75-B853-9040648A5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6244" y="4754036"/>
            <a:ext cx="2103964" cy="2103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osnet zvok">
            <a:hlinkClick r:id="" action="ppaction://media"/>
            <a:extLst>
              <a:ext uri="{FF2B5EF4-FFF2-40B4-BE49-F238E27FC236}">
                <a16:creationId xmlns:a16="http://schemas.microsoft.com/office/drawing/2014/main" id="{A3E05AFA-9DC2-411E-8149-DA69F12758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8974" y="4934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225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C059C57-90CB-4D6E-9A46-F91BCF9FC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4000" b="1" dirty="0">
                <a:latin typeface="Calibri" panose="020F0502020204030204" pitchFamily="34" charset="0"/>
                <a:cs typeface="Calibri" panose="020F0502020204030204" pitchFamily="34" charset="0"/>
              </a:rPr>
              <a:t>ČIGAV JE LOPAR?</a:t>
            </a:r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1D7DD510-FE3D-40D1-B71D-373580518A3E}"/>
              </a:ext>
            </a:extLst>
          </p:cNvPr>
          <p:cNvSpPr txBox="1"/>
          <p:nvPr/>
        </p:nvSpPr>
        <p:spPr>
          <a:xfrm>
            <a:off x="981124" y="5059860"/>
            <a:ext cx="43450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LOPAR  JE OČKOV. 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F6B3533B-A4DE-4BAE-AF76-C5519EBE7B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4249" y="1166923"/>
            <a:ext cx="2603977" cy="2085256"/>
          </a:xfrm>
          <a:prstGeom prst="rect">
            <a:avLst/>
          </a:prstGeom>
        </p:spPr>
      </p:pic>
      <p:pic>
        <p:nvPicPr>
          <p:cNvPr id="10" name="Označba mesta vsebine 9">
            <a:extLst>
              <a:ext uri="{FF2B5EF4-FFF2-40B4-BE49-F238E27FC236}">
                <a16:creationId xmlns:a16="http://schemas.microsoft.com/office/drawing/2014/main" id="{5AC190E9-43D7-4891-9B98-81CC175913B4}"/>
              </a:ext>
            </a:extLst>
          </p:cNvPr>
          <p:cNvPicPr>
            <a:picLocks noGrp="1"/>
          </p:cNvPicPr>
          <p:nvPr>
            <p:ph sz="quarter" idx="13"/>
          </p:nvPr>
        </p:nvPicPr>
        <p:blipFill rotWithShape="1">
          <a:blip r:embed="rId5"/>
          <a:srcRect l="23833" t="29946" r="57905" b="24735"/>
          <a:stretch/>
        </p:blipFill>
        <p:spPr bwMode="auto">
          <a:xfrm>
            <a:off x="1416958" y="1236903"/>
            <a:ext cx="2100795" cy="26363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53EEF421-3B13-4D26-AA7B-3334328205AD}"/>
              </a:ext>
            </a:extLst>
          </p:cNvPr>
          <p:cNvPicPr/>
          <p:nvPr/>
        </p:nvPicPr>
        <p:blipFill rotWithShape="1">
          <a:blip r:embed="rId6"/>
          <a:srcRect l="39691" t="17770" r="37670" b="18989"/>
          <a:stretch/>
        </p:blipFill>
        <p:spPr bwMode="auto">
          <a:xfrm>
            <a:off x="4787660" y="2035833"/>
            <a:ext cx="2941607" cy="43390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2" descr="Bitmoji Image">
            <a:extLst>
              <a:ext uri="{FF2B5EF4-FFF2-40B4-BE49-F238E27FC236}">
                <a16:creationId xmlns:a16="http://schemas.microsoft.com/office/drawing/2014/main" id="{345F48D4-4F13-4929-A462-E9EBC93F2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6244" y="4754036"/>
            <a:ext cx="2103964" cy="2103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osnet zvok">
            <a:hlinkClick r:id="" action="ppaction://media"/>
            <a:extLst>
              <a:ext uri="{FF2B5EF4-FFF2-40B4-BE49-F238E27FC236}">
                <a16:creationId xmlns:a16="http://schemas.microsoft.com/office/drawing/2014/main" id="{B10A1355-FEA6-4DB6-BA35-B435A1DF47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4106" y="3137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12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69E5B10-9EC8-4480-BA4A-FD829EF80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4000" b="1" dirty="0">
                <a:latin typeface="Calibri" panose="020F0502020204030204" pitchFamily="34" charset="0"/>
                <a:cs typeface="Calibri" panose="020F0502020204030204" pitchFamily="34" charset="0"/>
              </a:rPr>
              <a:t>ČIGAV JE NAHRBTNIK?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9442FA9B-C8F9-4CD4-B9D5-F39E2EAA69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2745" y="1147894"/>
            <a:ext cx="2133600" cy="2133600"/>
          </a:xfrm>
          <a:prstGeom prst="rect">
            <a:avLst/>
          </a:prstGeom>
        </p:spPr>
      </p:pic>
      <p:sp>
        <p:nvSpPr>
          <p:cNvPr id="9" name="PoljeZBesedilom 8">
            <a:extLst>
              <a:ext uri="{FF2B5EF4-FFF2-40B4-BE49-F238E27FC236}">
                <a16:creationId xmlns:a16="http://schemas.microsoft.com/office/drawing/2014/main" id="{65ABF762-97E5-4AAC-917D-FF2A2A749D21}"/>
              </a:ext>
            </a:extLst>
          </p:cNvPr>
          <p:cNvSpPr txBox="1"/>
          <p:nvPr/>
        </p:nvSpPr>
        <p:spPr>
          <a:xfrm>
            <a:off x="586596" y="4953740"/>
            <a:ext cx="48950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NAHRBTNIK JE EMIN</a:t>
            </a:r>
            <a:r>
              <a:rPr lang="sl-SI" sz="4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BEBB5771-765B-4DA9-B2A5-F240B0B8A5B8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24" t="32404" r="41788" b="27353"/>
          <a:stretch>
            <a:fillRect/>
          </a:stretch>
        </p:blipFill>
        <p:spPr bwMode="auto">
          <a:xfrm>
            <a:off x="1299712" y="1212001"/>
            <a:ext cx="1959545" cy="2707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9E2832F4-41D4-494C-B04A-9C27D110A1A1}"/>
              </a:ext>
            </a:extLst>
          </p:cNvPr>
          <p:cNvPicPr/>
          <p:nvPr/>
        </p:nvPicPr>
        <p:blipFill rotWithShape="1">
          <a:blip r:embed="rId6"/>
          <a:srcRect l="37632" t="16725" r="37524" b="15070"/>
          <a:stretch/>
        </p:blipFill>
        <p:spPr bwMode="auto">
          <a:xfrm>
            <a:off x="5132718" y="2214694"/>
            <a:ext cx="2855343" cy="41491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2" descr="Bitmoji Image">
            <a:extLst>
              <a:ext uri="{FF2B5EF4-FFF2-40B4-BE49-F238E27FC236}">
                <a16:creationId xmlns:a16="http://schemas.microsoft.com/office/drawing/2014/main" id="{4611EA83-2F67-469F-AE04-1E27D229F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6244" y="4754036"/>
            <a:ext cx="2103964" cy="2103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osnet zvok">
            <a:hlinkClick r:id="" action="ppaction://media"/>
            <a:extLst>
              <a:ext uri="{FF2B5EF4-FFF2-40B4-BE49-F238E27FC236}">
                <a16:creationId xmlns:a16="http://schemas.microsoft.com/office/drawing/2014/main" id="{7309371E-0F0D-42F7-ABC1-552946D0F2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4174" y="6024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02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D364C3F-7B43-431D-A56A-2A98C9144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4000" b="1" dirty="0">
                <a:latin typeface="Calibri" panose="020F0502020204030204" pitchFamily="34" charset="0"/>
                <a:cs typeface="Calibri" panose="020F0502020204030204" pitchFamily="34" charset="0"/>
              </a:rPr>
              <a:t>ČIGAVE SO KOCKE?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05FB6CEC-BA9E-448C-A212-4915F88495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7472" y="1149819"/>
            <a:ext cx="2991960" cy="1864707"/>
          </a:xfrm>
          <a:prstGeom prst="rect">
            <a:avLst/>
          </a:prstGeom>
        </p:spPr>
      </p:pic>
      <p:sp>
        <p:nvSpPr>
          <p:cNvPr id="13" name="PoljeZBesedilom 12">
            <a:extLst>
              <a:ext uri="{FF2B5EF4-FFF2-40B4-BE49-F238E27FC236}">
                <a16:creationId xmlns:a16="http://schemas.microsoft.com/office/drawing/2014/main" id="{3E24D105-712E-4C18-B047-47CD0F9FE243}"/>
              </a:ext>
            </a:extLst>
          </p:cNvPr>
          <p:cNvSpPr txBox="1"/>
          <p:nvPr/>
        </p:nvSpPr>
        <p:spPr>
          <a:xfrm>
            <a:off x="491705" y="5060877"/>
            <a:ext cx="4853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KOCKE SO LUKOVE.</a:t>
            </a:r>
          </a:p>
        </p:txBody>
      </p:sp>
      <p:pic>
        <p:nvPicPr>
          <p:cNvPr id="9" name="Označba mesta vsebine 8">
            <a:extLst>
              <a:ext uri="{FF2B5EF4-FFF2-40B4-BE49-F238E27FC236}">
                <a16:creationId xmlns:a16="http://schemas.microsoft.com/office/drawing/2014/main" id="{062BA224-6E86-4DF7-8A53-EE0921ECE7BB}"/>
              </a:ext>
            </a:extLst>
          </p:cNvPr>
          <p:cNvPicPr>
            <a:picLocks noGrp="1"/>
          </p:cNvPicPr>
          <p:nvPr>
            <p:ph sz="quarter" idx="13"/>
          </p:nvPr>
        </p:nvPicPr>
        <p:blipFill rotWithShape="1">
          <a:blip r:embed="rId5"/>
          <a:srcRect l="73060" t="31882" r="9153" b="28136"/>
          <a:stretch/>
        </p:blipFill>
        <p:spPr bwMode="auto">
          <a:xfrm>
            <a:off x="1343597" y="1212025"/>
            <a:ext cx="2201903" cy="26023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27E5305E-FBD6-43C7-97E3-2B80ADF348B4}"/>
              </a:ext>
            </a:extLst>
          </p:cNvPr>
          <p:cNvPicPr/>
          <p:nvPr/>
        </p:nvPicPr>
        <p:blipFill rotWithShape="1">
          <a:blip r:embed="rId6"/>
          <a:srcRect l="37191" t="18553" r="39289" b="14548"/>
          <a:stretch/>
        </p:blipFill>
        <p:spPr bwMode="auto">
          <a:xfrm>
            <a:off x="4651044" y="2214693"/>
            <a:ext cx="2836684" cy="41790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2" descr="Bitmoji Image">
            <a:extLst>
              <a:ext uri="{FF2B5EF4-FFF2-40B4-BE49-F238E27FC236}">
                <a16:creationId xmlns:a16="http://schemas.microsoft.com/office/drawing/2014/main" id="{E0E94071-B6FB-4ABB-AAB3-569D2A707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7450" y="4754036"/>
            <a:ext cx="2103964" cy="2103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osnet zvok">
            <a:hlinkClick r:id="" action="ppaction://media"/>
            <a:extLst>
              <a:ext uri="{FF2B5EF4-FFF2-40B4-BE49-F238E27FC236}">
                <a16:creationId xmlns:a16="http://schemas.microsoft.com/office/drawing/2014/main" id="{897D67D3-8516-424A-9720-D1F4673F9A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6905" y="4763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66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1|3.2"/>
</p:tagLst>
</file>

<file path=ppt/theme/theme1.xml><?xml version="1.0" encoding="utf-8"?>
<a:theme xmlns:a="http://schemas.openxmlformats.org/drawingml/2006/main" name="Kapljica">
  <a:themeElements>
    <a:clrScheme name="Kapljica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Kapljic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pljic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s_Collaboration_Space_Locked xmlns="1f65dc70-f511-4c3d-8a7c-6c188e8cc027" xsi:nil="true"/>
    <FolderType xmlns="1f65dc70-f511-4c3d-8a7c-6c188e8cc027" xsi:nil="true"/>
    <CultureName xmlns="1f65dc70-f511-4c3d-8a7c-6c188e8cc027" xsi:nil="true"/>
    <Students xmlns="1f65dc70-f511-4c3d-8a7c-6c188e8cc027">
      <UserInfo>
        <DisplayName/>
        <AccountId xsi:nil="true"/>
        <AccountType/>
      </UserInfo>
    </Students>
    <Has_Teacher_Only_SectionGroup xmlns="1f65dc70-f511-4c3d-8a7c-6c188e8cc027" xsi:nil="true"/>
    <LMS_Mappings xmlns="1f65dc70-f511-4c3d-8a7c-6c188e8cc027" xsi:nil="true"/>
    <Invited_Teachers xmlns="1f65dc70-f511-4c3d-8a7c-6c188e8cc027" xsi:nil="true"/>
    <IsNotebookLocked xmlns="1f65dc70-f511-4c3d-8a7c-6c188e8cc027" xsi:nil="true"/>
    <Distribution_Groups xmlns="1f65dc70-f511-4c3d-8a7c-6c188e8cc027" xsi:nil="true"/>
    <Templates xmlns="1f65dc70-f511-4c3d-8a7c-6c188e8cc027" xsi:nil="true"/>
    <Self_Registration_Enabled xmlns="1f65dc70-f511-4c3d-8a7c-6c188e8cc027" xsi:nil="true"/>
    <Teams_Channel_Section_Location xmlns="1f65dc70-f511-4c3d-8a7c-6c188e8cc027" xsi:nil="true"/>
    <NotebookType xmlns="1f65dc70-f511-4c3d-8a7c-6c188e8cc027" xsi:nil="true"/>
    <Math_Settings xmlns="1f65dc70-f511-4c3d-8a7c-6c188e8cc027" xsi:nil="true"/>
    <AppVersion xmlns="1f65dc70-f511-4c3d-8a7c-6c188e8cc027" xsi:nil="true"/>
    <Invited_Students xmlns="1f65dc70-f511-4c3d-8a7c-6c188e8cc027" xsi:nil="true"/>
    <Owner xmlns="1f65dc70-f511-4c3d-8a7c-6c188e8cc027">
      <UserInfo>
        <DisplayName/>
        <AccountId xsi:nil="true"/>
        <AccountType/>
      </UserInfo>
    </Owner>
    <Student_Groups xmlns="1f65dc70-f511-4c3d-8a7c-6c188e8cc027">
      <UserInfo>
        <DisplayName/>
        <AccountId xsi:nil="true"/>
        <AccountType/>
      </UserInfo>
    </Student_Groups>
    <DefaultSectionNames xmlns="1f65dc70-f511-4c3d-8a7c-6c188e8cc027" xsi:nil="true"/>
    <TeamsChannelId xmlns="1f65dc70-f511-4c3d-8a7c-6c188e8cc027" xsi:nil="true"/>
    <Teachers xmlns="1f65dc70-f511-4c3d-8a7c-6c188e8cc027">
      <UserInfo>
        <DisplayName/>
        <AccountId xsi:nil="true"/>
        <AccountType/>
      </UserInfo>
    </Teach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468741772A02746A59D9F495BB67BA2" ma:contentTypeVersion="34" ma:contentTypeDescription="Ustvari nov dokument." ma:contentTypeScope="" ma:versionID="a6d14e4748e58c96a6e272163bcea965">
  <xsd:schema xmlns:xsd="http://www.w3.org/2001/XMLSchema" xmlns:xs="http://www.w3.org/2001/XMLSchema" xmlns:p="http://schemas.microsoft.com/office/2006/metadata/properties" xmlns:ns3="1f65dc70-f511-4c3d-8a7c-6c188e8cc027" xmlns:ns4="4ee83a2b-f51d-4d09-be1a-4d8dabfe577d" targetNamespace="http://schemas.microsoft.com/office/2006/metadata/properties" ma:root="true" ma:fieldsID="2a2c3b591dbfa4bedb8233480d5bdd1f" ns3:_="" ns4:_="">
    <xsd:import namespace="1f65dc70-f511-4c3d-8a7c-6c188e8cc027"/>
    <xsd:import namespace="4ee83a2b-f51d-4d09-be1a-4d8dabfe577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NotebookType" minOccurs="0"/>
                <xsd:element ref="ns3:FolderType" minOccurs="0"/>
                <xsd:element ref="ns3:CultureName" minOccurs="0"/>
                <xsd:element ref="ns3:AppVersion" minOccurs="0"/>
                <xsd:element ref="ns3:TeamsChannelId" minOccurs="0"/>
                <xsd:element ref="ns3:Owner" minOccurs="0"/>
                <xsd:element ref="ns3:Math_Settings" minOccurs="0"/>
                <xsd:element ref="ns3:DefaultSectionNames" minOccurs="0"/>
                <xsd:element ref="ns3:Templates" minOccurs="0"/>
                <xsd:element ref="ns3:Teachers" minOccurs="0"/>
                <xsd:element ref="ns3:Students" minOccurs="0"/>
                <xsd:element ref="ns3:Student_Groups" minOccurs="0"/>
                <xsd:element ref="ns3:Distribution_Groups" minOccurs="0"/>
                <xsd:element ref="ns3:LMS_Mapping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3:IsNotebookLocked" minOccurs="0"/>
                <xsd:element ref="ns3:Teams_Channel_Section_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65dc70-f511-4c3d-8a7c-6c188e8cc0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NotebookType" ma:index="21" nillable="true" ma:displayName="Notebook Type" ma:internalName="NotebookType">
      <xsd:simpleType>
        <xsd:restriction base="dms:Text"/>
      </xsd:simpleType>
    </xsd:element>
    <xsd:element name="FolderType" ma:index="22" nillable="true" ma:displayName="Folder Type" ma:internalName="FolderType">
      <xsd:simpleType>
        <xsd:restriction base="dms:Text"/>
      </xsd:simpleType>
    </xsd:element>
    <xsd:element name="CultureName" ma:index="23" nillable="true" ma:displayName="Culture Name" ma:internalName="CultureName">
      <xsd:simpleType>
        <xsd:restriction base="dms:Text"/>
      </xsd:simpleType>
    </xsd:element>
    <xsd:element name="AppVersion" ma:index="24" nillable="true" ma:displayName="App Version" ma:internalName="AppVersion">
      <xsd:simpleType>
        <xsd:restriction base="dms:Text"/>
      </xsd:simpleType>
    </xsd:element>
    <xsd:element name="TeamsChannelId" ma:index="25" nillable="true" ma:displayName="Teams Channel Id" ma:internalName="TeamsChannelId">
      <xsd:simpleType>
        <xsd:restriction base="dms:Text"/>
      </xsd:simpleType>
    </xsd:element>
    <xsd:element name="Owner" ma:index="26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27" nillable="true" ma:displayName="Math Settings" ma:internalName="Math_Settings">
      <xsd:simpleType>
        <xsd:restriction base="dms:Text"/>
      </xsd:simpleType>
    </xsd:element>
    <xsd:element name="DefaultSectionNames" ma:index="28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29" nillable="true" ma:displayName="Templates" ma:internalName="Templates">
      <xsd:simpleType>
        <xsd:restriction base="dms:Note">
          <xsd:maxLength value="255"/>
        </xsd:restriction>
      </xsd:simpleType>
    </xsd:element>
    <xsd:element name="Teachers" ma:index="30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31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32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33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4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Teachers" ma:index="35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36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37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38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39" nillable="true" ma:displayName="Is Collaboration Space Locked" ma:internalName="Is_Collaboration_Space_Locked">
      <xsd:simpleType>
        <xsd:restriction base="dms:Boolean"/>
      </xsd:simpleType>
    </xsd:element>
    <xsd:element name="IsNotebookLocked" ma:index="40" nillable="true" ma:displayName="Is Notebook Locked" ma:internalName="IsNotebookLocked">
      <xsd:simpleType>
        <xsd:restriction base="dms:Boolean"/>
      </xsd:simpleType>
    </xsd:element>
    <xsd:element name="Teams_Channel_Section_Location" ma:index="41" nillable="true" ma:displayName="Teams Channel Section Location" ma:internalName="Teams_Channel_Section_Loca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e83a2b-f51d-4d09-be1a-4d8dabfe577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V skupni rabi z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V skupni rabi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Razprševanje namiga za skupno rabo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vsebine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B1D04C0-B500-49AD-90CE-13AA9D59B81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C85DE7F-8925-4B1C-B94D-27EAD637D983}">
  <ds:schemaRefs>
    <ds:schemaRef ds:uri="http://purl.org/dc/terms/"/>
    <ds:schemaRef ds:uri="http://schemas.openxmlformats.org/package/2006/metadata/core-properties"/>
    <ds:schemaRef ds:uri="4ee83a2b-f51d-4d09-be1a-4d8dabfe577d"/>
    <ds:schemaRef ds:uri="http://purl.org/dc/dcmitype/"/>
    <ds:schemaRef ds:uri="1f65dc70-f511-4c3d-8a7c-6c188e8cc027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DDBE916-5172-43F3-BF3D-027F9BA8172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f65dc70-f511-4c3d-8a7c-6c188e8cc027"/>
    <ds:schemaRef ds:uri="4ee83a2b-f51d-4d09-be1a-4d8dabfe57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TM04033925[[fn=Kapljica]]</Template>
  <TotalTime>1050</TotalTime>
  <Words>121</Words>
  <Application>Microsoft Office PowerPoint</Application>
  <PresentationFormat>Širokozaslonsko</PresentationFormat>
  <Paragraphs>45</Paragraphs>
  <Slides>9</Slides>
  <Notes>0</Notes>
  <HiddenSlides>0</HiddenSlides>
  <MMClips>9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9</vt:i4>
      </vt:variant>
    </vt:vector>
  </HeadingPairs>
  <TitlesOfParts>
    <vt:vector size="13" baseType="lpstr">
      <vt:lpstr>Arial</vt:lpstr>
      <vt:lpstr>Calibri</vt:lpstr>
      <vt:lpstr>Tw Cen MT</vt:lpstr>
      <vt:lpstr>Kapljica</vt:lpstr>
      <vt:lpstr>Čigavo je kaj?</vt:lpstr>
      <vt:lpstr>PowerPointova predstavitev</vt:lpstr>
      <vt:lpstr>PowerPointova predstavitev</vt:lpstr>
      <vt:lpstr>PowerPointova predstavitev</vt:lpstr>
      <vt:lpstr>ČIGAVO JE KOLO? </vt:lpstr>
      <vt:lpstr>ČIGAVA JE KNJIGA?</vt:lpstr>
      <vt:lpstr>ČIGAV JE LOPAR?</vt:lpstr>
      <vt:lpstr>ČIGAV JE NAHRBTNIK?</vt:lpstr>
      <vt:lpstr>ČIGAVE SO KOCKE?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ČESTITKA</dc:title>
  <dc:creator>Elvira Čengija</dc:creator>
  <cp:lastModifiedBy>Uporabnik</cp:lastModifiedBy>
  <cp:revision>53</cp:revision>
  <dcterms:created xsi:type="dcterms:W3CDTF">2020-04-07T06:26:02Z</dcterms:created>
  <dcterms:modified xsi:type="dcterms:W3CDTF">2020-12-15T10:27:29Z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0x0101007468741772A02746A59D9F495BB67BA2</vt:lpwstr>
  </property>
</Properties>
</file>