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  <p:sldId id="266" r:id="rId5"/>
    <p:sldId id="263" r:id="rId6"/>
    <p:sldId id="267" r:id="rId7"/>
    <p:sldId id="268" r:id="rId8"/>
    <p:sldId id="262" r:id="rId9"/>
    <p:sldId id="269" r:id="rId10"/>
    <p:sldId id="270" r:id="rId11"/>
    <p:sldId id="261" r:id="rId12"/>
    <p:sldId id="271" r:id="rId13"/>
    <p:sldId id="272" r:id="rId14"/>
    <p:sldId id="256" r:id="rId15"/>
    <p:sldId id="257" r:id="rId16"/>
    <p:sldId id="25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2F979-D6CC-461A-9A3F-6D87B2658A40}" v="567" dt="2020-12-11T12:52:57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77" d="100"/>
          <a:sy n="77" d="100"/>
        </p:scale>
        <p:origin x="8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CCCCB1-25C5-4B6D-9A5E-CE868BC2E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FC85470-8FD1-40AA-8693-1F09A56E7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25D20B3-4DBB-4EBA-A184-58C8AAFB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23C885D-DB4A-463B-9313-1CD95D98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F85C27-CC9A-4268-A068-22F2967C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666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930094-985A-4225-A8C7-96A6CF5F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336867E-AD47-45E4-A8EB-43D357F26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E182E53-7E26-4EAE-BAAF-90E88486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5CA04FF-731A-437E-A8C7-50C31E77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8157F90-6E9D-47C0-9684-8DE2C598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196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3F9CCAE-A6A6-4E25-99C7-E0B1702C1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65A96DC-A7DA-46C2-9A4B-A043C69E8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8DF0203-C9EB-408D-9423-754FBECD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B7AD52C-628C-4F76-A3B5-786A572D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9C1CB41-64B1-4A7D-8665-5EA1199C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681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4C0200-1C49-4D54-B4C5-E7573508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8EB393-3C49-462B-9F3C-DC392F45E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156FAF-FBD8-412B-8139-2D43CC71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DEF559-D009-45D1-8B74-B336E0F6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2124216-7FAE-46E7-95F7-C38EE3E8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95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711663-C3FF-457D-9C74-6C0A9D1D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491F3F6-66EA-4BD7-95B7-559FBD2FA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6FDF5A0-53E8-42B0-9396-053BD25B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4A2A656-40B1-42EC-A144-2F71F988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3A40A0A-BEEA-46AF-B74D-BB46F328F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275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4C5BAF-5249-4D37-8D0B-66F2B8F1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35E601-729D-4D97-BDFB-0090A62DF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27A973A-B65B-4BC9-AA3E-9E907B5A3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CC5D1D8-4CB2-4A1E-A3EB-789850E2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5EB7A68-823A-4F1A-A4BE-2AB643DE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7C426B3-814C-4147-AED8-94034888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719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9E3336-EAD2-422B-9C2D-E486D011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B2B79BD-7CC0-4C4B-93BA-11796C6EE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CF75192-1323-4220-A295-C0A772D43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1CC0C90-AEA6-4A22-A1A1-4E0EC7B5B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13AB22A-0BB5-48C6-9C9B-A3B74E842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C1F3F63-D627-4A09-BB3E-980B3C67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0E77F42-434E-4540-8351-784A9734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DED2B31-FAA3-420A-97CE-B7335E83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35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3A4697-BCFA-4BF4-B068-A4753C99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FAB318A-DC66-4C41-AC15-B79FD29A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50E3910-A1C3-4CB3-BDB1-55061F47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443F273-9CF9-47E9-A4C8-CBBD3A9A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265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D26D1F2-3CF1-490E-8814-CEB269B3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C8F3B3E-3254-470E-AD5F-BEC8C6AC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553657B-E28F-42CE-A706-0196DCA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737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8051EA-5CD9-4DC4-832C-A4E143C0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979ED0-14D6-4167-976C-E13D998BD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CFD70F4-DA62-43CD-91F7-E83CF201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1FBE057-66DE-40DA-8E6B-05D5D929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C53F73C-3908-4138-9FBD-0AFE3842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61B05A9-22E5-4268-A38A-4A00648F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10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B4665A-0A28-4914-BEE0-D5E1A90C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08C80C4-6A0D-4858-8FD1-86346DC45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C56017B-30C0-422E-A195-DA5BB9239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95E1104-CE0D-4CDC-B5F6-2F7355F3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AA72730-80C4-48B1-A382-69C71A54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F966E24-EED2-4DAB-942F-9038CC40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76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D23B446-DCCB-4F05-82E8-6AF0FC6E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D90DCE2-BEFF-4026-A7E3-F22CDCA6D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2C7DCC4-C1AF-4A9C-8837-A91CD160C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044D9-4E05-49B7-B2F0-98E82BBA5971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8272E6A-BB4D-41A4-A813-AF474B6C7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99A14C4-006E-4588-BE62-7FAB2EC3C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775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13.xml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slide" Target="slide12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8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36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5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8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slide" Target="slide7.xml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slide" Target="slide6.xml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5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6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slide" Target="slide9.xml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slide" Target="slide10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61A33C-330C-48A2-A8F3-AB8F2C129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1. POIMENUJ ŽIVAL.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2. GLASKUJ ŽIVAL NA SLIČICI.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3. PREŠTEJ GLASOVE.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4. KLIKNI NA PRAVO ŠTEVILKO.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794F51E-1BC9-4CC0-B7B6-8CB4D03F296B}"/>
              </a:ext>
            </a:extLst>
          </p:cNvPr>
          <p:cNvSpPr/>
          <p:nvPr/>
        </p:nvSpPr>
        <p:spPr>
          <a:xfrm>
            <a:off x="715651" y="516969"/>
            <a:ext cx="102896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72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ŠTEVILO GLASOV V BESEDI</a:t>
            </a: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54982" y="2299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6" y="1708580"/>
            <a:ext cx="10910916" cy="514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0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 *✿* Lion Clipart, Lion Vector, Cartoon Faces, Cartoon - Dibujo Animado De  Un Leon Transparent PNG - 995x1024 - Free Download on NicePNG">
            <a:extLst>
              <a:ext uri="{FF2B5EF4-FFF2-40B4-BE49-F238E27FC236}">
                <a16:creationId xmlns:a16="http://schemas.microsoft.com/office/drawing/2014/main" id="{730969B6-C1E1-4B6C-83FF-82BE2C50A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83" y="651953"/>
            <a:ext cx="4718488" cy="53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82691" y="999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8" y="1666874"/>
            <a:ext cx="11224056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9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6" y="1825625"/>
            <a:ext cx="10662914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917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iger Face Clip Art Royalty Free Tiger Illustration Clipart Png Image  Download – Clipartly.com">
            <a:extLst>
              <a:ext uri="{FF2B5EF4-FFF2-40B4-BE49-F238E27FC236}">
                <a16:creationId xmlns:a16="http://schemas.microsoft.com/office/drawing/2014/main" id="{EF6B1591-2D18-445D-BE32-8943D8BB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21" y="874379"/>
            <a:ext cx="3468256" cy="51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9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3" y="1666874"/>
            <a:ext cx="11224054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8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" y="1611984"/>
            <a:ext cx="11115590" cy="52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1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Фотки Wooden Fish, Clip Art Pictures, Tropical Art, - Cartoon Sea Fish Png  Transparent PNG - 2560x1811 - Free Download on NicePNG">
            <a:extLst>
              <a:ext uri="{FF2B5EF4-FFF2-40B4-BE49-F238E27FC236}">
                <a16:creationId xmlns:a16="http://schemas.microsoft.com/office/drawing/2014/main" id="{950D8D8B-ED63-4F83-8715-EF0EC877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8" y="1304426"/>
            <a:ext cx="5402556" cy="391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77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5" y="1420422"/>
            <a:ext cx="11756925" cy="54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01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0" y="1498862"/>
            <a:ext cx="11355280" cy="53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4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raw a Monkey – Step by Step Drawing Guide - Easy Peasy and Fun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5D5AC789-A8C4-4BA3-923E-4CEB70418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9" t="5774" r="13571" b="9491"/>
          <a:stretch/>
        </p:blipFill>
        <p:spPr bwMode="auto">
          <a:xfrm>
            <a:off x="750651" y="291828"/>
            <a:ext cx="4795736" cy="554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61936" y="1304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M A J I N J U N I J 2 0 1 5 SMREKOVEC SRNA POLETNA VERIŽICA ČLANKI JOŽICE  MAKLIN NOVICE O LAHKEM BRANJU JANEZ 20 MINUTNIK">
            <a:extLst>
              <a:ext uri="{FF2B5EF4-FFF2-40B4-BE49-F238E27FC236}">
                <a16:creationId xmlns:a16="http://schemas.microsoft.com/office/drawing/2014/main" id="{8881569A-FE03-4898-9E2B-B4EF25E06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02" y="1471018"/>
            <a:ext cx="2673481" cy="415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7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" y="1399880"/>
            <a:ext cx="11801341" cy="54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97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0" y="1589396"/>
            <a:ext cx="11403139" cy="53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63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Download Free png 10,135 Sea Turtle Stock Vector Illustration And Royalty  Free Sea ... - DLPNG.com">
            <a:extLst>
              <a:ext uri="{FF2B5EF4-FFF2-40B4-BE49-F238E27FC236}">
                <a16:creationId xmlns:a16="http://schemas.microsoft.com/office/drawing/2014/main" id="{F98CAEFC-51AB-4488-88CE-520B4767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47" y="1602066"/>
            <a:ext cx="42862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5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27" y="1263192"/>
            <a:ext cx="12096882" cy="55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54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0" y="1593131"/>
            <a:ext cx="11212393" cy="52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290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Logopedske vaje za najmlajše – ustvarjajmo skupaj">
            <a:extLst>
              <a:ext uri="{FF2B5EF4-FFF2-40B4-BE49-F238E27FC236}">
                <a16:creationId xmlns:a16="http://schemas.microsoft.com/office/drawing/2014/main" id="{0F649F47-43FB-4220-BC37-8E37FCB6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50" y="439585"/>
            <a:ext cx="4905375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919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" y="1376313"/>
            <a:ext cx="11852296" cy="548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28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1" y="1517715"/>
            <a:ext cx="11315333" cy="53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41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Koala Clipart - Koala Images Clip Art Transparent PNG - 549x600 - Free  Download on NicePNG">
            <a:extLst>
              <a:ext uri="{FF2B5EF4-FFF2-40B4-BE49-F238E27FC236}">
                <a16:creationId xmlns:a16="http://schemas.microsoft.com/office/drawing/2014/main" id="{6A60518E-627D-4A3E-88AB-5595F8DE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2" y="752474"/>
            <a:ext cx="6481587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1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0" y="622169"/>
            <a:ext cx="12005162" cy="55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42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7" y="1291472"/>
            <a:ext cx="12035737" cy="55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28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19" y="1583703"/>
            <a:ext cx="11363497" cy="53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59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Tabby Cat Clipart Transparent Background - Transparent Background Kitten  Clipart Transparent PNG - 500x500 - Free Download on NicePNG">
            <a:extLst>
              <a:ext uri="{FF2B5EF4-FFF2-40B4-BE49-F238E27FC236}">
                <a16:creationId xmlns:a16="http://schemas.microsoft.com/office/drawing/2014/main" id="{B3E6A17E-9969-4A15-8201-685E74CC0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33425"/>
            <a:ext cx="78105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42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0" y="1102936"/>
            <a:ext cx="12025542" cy="55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5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00" y="1677971"/>
            <a:ext cx="10975772" cy="518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16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Banner Library Library Png Pinterest Farm - Farm Animal Donkey Clipart ,  Transparent Cartoon, Free Cliparts &amp; Silhouettes - NetClipart">
            <a:extLst>
              <a:ext uri="{FF2B5EF4-FFF2-40B4-BE49-F238E27FC236}">
                <a16:creationId xmlns:a16="http://schemas.microsoft.com/office/drawing/2014/main" id="{560D2893-BF4A-4A9D-8F4F-B8265D42A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018278"/>
            <a:ext cx="446722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010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522"/>
            <a:ext cx="12229365" cy="565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47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5" y="1545996"/>
            <a:ext cx="11495100" cy="54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36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Swan head clipart Swan cartoon png material stretching his head swan with  his head | Chastity.captainamericagifts.com">
            <a:extLst>
              <a:ext uri="{FF2B5EF4-FFF2-40B4-BE49-F238E27FC236}">
                <a16:creationId xmlns:a16="http://schemas.microsoft.com/office/drawing/2014/main" id="{2582843F-F19B-40B1-BCA1-DC8AE8F7A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 bwMode="auto">
          <a:xfrm>
            <a:off x="3088849" y="1433273"/>
            <a:ext cx="3954889" cy="399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0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" y="1225485"/>
            <a:ext cx="11821720" cy="54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9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64" y="1771613"/>
            <a:ext cx="10089867" cy="47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7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2" y="1498863"/>
            <a:ext cx="11355280" cy="53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72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Lonely Gentle Mouse. Fancy Little Mice Vector Illustration. Stock Vector -  Illustration of animal, looking: 138015456">
            <a:extLst>
              <a:ext uri="{FF2B5EF4-FFF2-40B4-BE49-F238E27FC236}">
                <a16:creationId xmlns:a16="http://schemas.microsoft.com/office/drawing/2014/main" id="{26EA8FE8-3BA9-46E1-833E-783CDFAC5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304426"/>
            <a:ext cx="437197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24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7" y="1093510"/>
            <a:ext cx="11964399" cy="553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53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7" y="1602557"/>
            <a:ext cx="11405215" cy="538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6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Frog clip art vector clipart cliparts for you 2 - WikiClipArt">
            <a:extLst>
              <a:ext uri="{FF2B5EF4-FFF2-40B4-BE49-F238E27FC236}">
                <a16:creationId xmlns:a16="http://schemas.microsoft.com/office/drawing/2014/main" id="{8FB00CA1-ECF0-4D03-90E7-8C15E9F37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86" y="1456826"/>
            <a:ext cx="4005410" cy="36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25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82" y="1291472"/>
            <a:ext cx="12188603" cy="56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362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2" y="1564849"/>
            <a:ext cx="11574995" cy="546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240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Sheep baby lamb clipart getbellhop - WikiClipArt">
            <a:extLst>
              <a:ext uri="{FF2B5EF4-FFF2-40B4-BE49-F238E27FC236}">
                <a16:creationId xmlns:a16="http://schemas.microsoft.com/office/drawing/2014/main" id="{B98FEC9A-207B-4D09-ACFD-0D12CA23D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35" y="1715947"/>
            <a:ext cx="3179540" cy="353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08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676"/>
            <a:ext cx="12292553" cy="56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352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6" y="1515778"/>
            <a:ext cx="11868724" cy="560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4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čudovit jež živalska vinil preproga - TenStickers">
            <a:extLst>
              <a:ext uri="{FF2B5EF4-FFF2-40B4-BE49-F238E27FC236}">
                <a16:creationId xmlns:a16="http://schemas.microsoft.com/office/drawing/2014/main" id="{EA83ABAE-45F5-4492-8A71-D528D88F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17" y="496430"/>
            <a:ext cx="5667375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82691" y="1101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 descr="Goat Clipart #1387867 - Illustration by visekart">
            <a:extLst>
              <a:ext uri="{FF2B5EF4-FFF2-40B4-BE49-F238E27FC236}">
                <a16:creationId xmlns:a16="http://schemas.microsoft.com/office/drawing/2014/main" id="{1C9EAD26-A578-465D-8F06-DB63A647A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 bwMode="auto">
          <a:xfrm>
            <a:off x="2529097" y="128537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0765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" y="1395166"/>
            <a:ext cx="12045925" cy="55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736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5" y="1540668"/>
            <a:ext cx="11875909" cy="560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780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Picture 2" descr="Cute Whale Clipart Free PNG Image｜Illustoon">
            <a:extLst>
              <a:ext uri="{FF2B5EF4-FFF2-40B4-BE49-F238E27FC236}">
                <a16:creationId xmlns:a16="http://schemas.microsoft.com/office/drawing/2014/main" id="{2B9B5EC1-F233-4797-890B-E9ACBF1E5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6"/>
          <a:stretch/>
        </p:blipFill>
        <p:spPr bwMode="auto">
          <a:xfrm>
            <a:off x="2047875" y="695325"/>
            <a:ext cx="510540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452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9328"/>
            <a:ext cx="12192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80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5" y="1282045"/>
            <a:ext cx="11814685" cy="557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044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Krtek - mądrze o języku czeskim - Photos | Facebook">
            <a:extLst>
              <a:ext uri="{FF2B5EF4-FFF2-40B4-BE49-F238E27FC236}">
                <a16:creationId xmlns:a16="http://schemas.microsoft.com/office/drawing/2014/main" id="{B0ACA5FD-097D-46CF-9C45-D068759F7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63" y="1501503"/>
            <a:ext cx="3682737" cy="36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9644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426117"/>
            <a:ext cx="12040152" cy="556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897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89" y="1404594"/>
            <a:ext cx="11794711" cy="55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214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Search Results for Snail - Clip Art - Pictures - Graphics - Illustrations">
            <a:extLst>
              <a:ext uri="{FF2B5EF4-FFF2-40B4-BE49-F238E27FC236}">
                <a16:creationId xmlns:a16="http://schemas.microsoft.com/office/drawing/2014/main" id="{86FF16BC-F4C4-4116-8DFC-F381250F3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6" y="1981201"/>
            <a:ext cx="3400424" cy="307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9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6" y="989813"/>
            <a:ext cx="11719813" cy="54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001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" y="1227565"/>
            <a:ext cx="12173913" cy="563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739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7" y="1498862"/>
            <a:ext cx="12024413" cy="56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168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ute Happy Kid Hand Shake With Friend Stock Vector - Illustration of  isolated, introduce: 160885724">
            <a:extLst>
              <a:ext uri="{FF2B5EF4-FFF2-40B4-BE49-F238E27FC236}">
                <a16:creationId xmlns:a16="http://schemas.microsoft.com/office/drawing/2014/main" id="{264F3860-BEB8-4EEE-A637-04927D85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0863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F05B678A-F09B-42B6-B977-768317F65F7A}"/>
              </a:ext>
            </a:extLst>
          </p:cNvPr>
          <p:cNvSpPr/>
          <p:nvPr/>
        </p:nvSpPr>
        <p:spPr>
          <a:xfrm>
            <a:off x="1913156" y="4522758"/>
            <a:ext cx="8365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ČESTITKE!</a:t>
            </a:r>
          </a:p>
          <a:p>
            <a:pPr algn="ctr"/>
            <a:r>
              <a:rPr lang="sl-SI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DOBRO SI OPRAVIL NALOGO!</a:t>
            </a:r>
            <a:endParaRPr lang="sl-SI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08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55" y="1743959"/>
            <a:ext cx="10386532" cy="49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1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4907C64-1AF2-48B8-BCFA-967196A7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6" y="439585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5, Green, Square Clip Art at Clker.com - vector clip art online,  royalty free &amp; public domain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F43841B-30A3-4D58-ACA3-52D89C7E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4688732"/>
            <a:ext cx="1729683" cy="17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796F065-6414-45CB-BD69-78F43052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95" y="2564158"/>
            <a:ext cx="1729684" cy="17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lipart: zebra cartoon | Cute zebra cartoon — Stock Vector © irwanjos2  #41458349">
            <a:extLst>
              <a:ext uri="{FF2B5EF4-FFF2-40B4-BE49-F238E27FC236}">
                <a16:creationId xmlns:a16="http://schemas.microsoft.com/office/drawing/2014/main" id="{698B24F9-754C-4637-B314-6DA2F339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21" y="439585"/>
            <a:ext cx="3605837" cy="56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04848" y="999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1" y="923826"/>
            <a:ext cx="11882868" cy="54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1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75</Words>
  <Application>Microsoft Office PowerPoint</Application>
  <PresentationFormat>Širokozaslonsko</PresentationFormat>
  <Paragraphs>30</Paragraphs>
  <Slides>62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tanja knap</dc:creator>
  <cp:lastModifiedBy>Uporabnik</cp:lastModifiedBy>
  <cp:revision>5</cp:revision>
  <dcterms:created xsi:type="dcterms:W3CDTF">2020-12-10T15:22:15Z</dcterms:created>
  <dcterms:modified xsi:type="dcterms:W3CDTF">2020-12-17T13:08:46Z</dcterms:modified>
</cp:coreProperties>
</file>