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24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588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701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91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809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103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86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31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143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039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357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54CE2-ED4A-4948-94DA-3BDC6E09B3B1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F9219-33DB-4109-A073-74D2EA8D5E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45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1041717"/>
          </a:xfrm>
        </p:spPr>
        <p:txBody>
          <a:bodyPr/>
          <a:lstStyle/>
          <a:p>
            <a:r>
              <a:rPr lang="sl-SI" dirty="0">
                <a:latin typeface="Janda Closer To Free" panose="02000503000000020003" pitchFamily="2" charset="0"/>
              </a:rPr>
              <a:t>ŽIVALSKE  DRUŽINE</a:t>
            </a:r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 bwMode="auto">
          <a:xfrm>
            <a:off x="1877055" y="1656776"/>
            <a:ext cx="8437890" cy="40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07BB28-2A43-45AF-97BE-A0A93F6F3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5598" y="973088"/>
            <a:ext cx="570566" cy="5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37D756D4-E1B8-4ED2-8C89-2D003B0755D5}"/>
              </a:ext>
            </a:extLst>
          </p:cNvPr>
          <p:cNvGrpSpPr/>
          <p:nvPr/>
        </p:nvGrpSpPr>
        <p:grpSpPr>
          <a:xfrm>
            <a:off x="297564" y="302079"/>
            <a:ext cx="7091114" cy="4418029"/>
            <a:chOff x="395536" y="3861048"/>
            <a:chExt cx="4572000" cy="302259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67"/>
            <a:stretch/>
          </p:blipFill>
          <p:spPr bwMode="auto">
            <a:xfrm>
              <a:off x="395536" y="3861048"/>
              <a:ext cx="4572000" cy="22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395536" y="6237312"/>
              <a:ext cx="4104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RACMAN  /  RACAK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FCE810D-EABA-47C8-A61C-F1948FF060AA}"/>
              </a:ext>
            </a:extLst>
          </p:cNvPr>
          <p:cNvGrpSpPr/>
          <p:nvPr/>
        </p:nvGrpSpPr>
        <p:grpSpPr>
          <a:xfrm>
            <a:off x="8017329" y="2318657"/>
            <a:ext cx="3980521" cy="3914995"/>
            <a:chOff x="4499992" y="404664"/>
            <a:chExt cx="4536944" cy="459524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04664"/>
              <a:ext cx="4248472" cy="318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4583741" y="3591018"/>
              <a:ext cx="4453195" cy="1408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RACA  Z      </a:t>
              </a:r>
            </a:p>
            <a:p>
              <a:r>
                <a:rPr lang="sl-SI" sz="2400" b="1" dirty="0"/>
                <a:t>          </a:t>
              </a:r>
              <a:r>
                <a:rPr lang="sl-SI" sz="3600" b="1" dirty="0"/>
                <a:t>RAČKAMI</a:t>
              </a: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023082-2B67-4DE4-BDF2-8ABE4F3DF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3523" y="3979662"/>
            <a:ext cx="944721" cy="9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32CC5A08-C425-4246-904F-598595979DD1}"/>
              </a:ext>
            </a:extLst>
          </p:cNvPr>
          <p:cNvGrpSpPr/>
          <p:nvPr/>
        </p:nvGrpSpPr>
        <p:grpSpPr>
          <a:xfrm>
            <a:off x="3932726" y="3356992"/>
            <a:ext cx="7214568" cy="3423840"/>
            <a:chOff x="1605904" y="3375814"/>
            <a:chExt cx="7214568" cy="342384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904" y="3375814"/>
              <a:ext cx="4880946" cy="342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6876256" y="5087734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PURAN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C834B1D-E9C6-448A-B5FD-FE0B91059812}"/>
              </a:ext>
            </a:extLst>
          </p:cNvPr>
          <p:cNvGrpSpPr/>
          <p:nvPr/>
        </p:nvGrpSpPr>
        <p:grpSpPr>
          <a:xfrm>
            <a:off x="179512" y="236079"/>
            <a:ext cx="4032448" cy="3767244"/>
            <a:chOff x="179512" y="236079"/>
            <a:chExt cx="4032448" cy="376724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36079"/>
              <a:ext cx="4032448" cy="302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323528" y="3356992"/>
              <a:ext cx="1476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PURA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955B24F-791D-4244-A288-039CC79CB2C9}"/>
              </a:ext>
            </a:extLst>
          </p:cNvPr>
          <p:cNvGrpSpPr/>
          <p:nvPr/>
        </p:nvGrpSpPr>
        <p:grpSpPr>
          <a:xfrm>
            <a:off x="6820120" y="126657"/>
            <a:ext cx="4622369" cy="3263189"/>
            <a:chOff x="4427984" y="236077"/>
            <a:chExt cx="4622369" cy="326318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36077"/>
              <a:ext cx="4622369" cy="2616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oljeZBesedilom 9"/>
            <p:cNvSpPr txBox="1"/>
            <p:nvPr/>
          </p:nvSpPr>
          <p:spPr>
            <a:xfrm>
              <a:off x="6486850" y="2852935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PURANČKI</a:t>
              </a:r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BDFC23-CF5A-43AC-BDD4-1EFBD18EB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4286" y="2094878"/>
            <a:ext cx="1006540" cy="10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1" y="279918"/>
            <a:ext cx="4248472" cy="31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716016" y="11663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 ZAJEC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0653F4E-9041-40A0-AF6C-15823A9CC3A7}"/>
              </a:ext>
            </a:extLst>
          </p:cNvPr>
          <p:cNvGrpSpPr/>
          <p:nvPr/>
        </p:nvGrpSpPr>
        <p:grpSpPr>
          <a:xfrm>
            <a:off x="6477220" y="2303999"/>
            <a:ext cx="4608512" cy="4152436"/>
            <a:chOff x="4427984" y="2655063"/>
            <a:chExt cx="4608512" cy="415243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397642"/>
              <a:ext cx="4546476" cy="340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oljeZBesedilom 5"/>
            <p:cNvSpPr txBox="1"/>
            <p:nvPr/>
          </p:nvSpPr>
          <p:spPr>
            <a:xfrm>
              <a:off x="5076056" y="2655063"/>
              <a:ext cx="396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ZAJKLJA  in   ZAJČKI</a:t>
              </a: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2F56F7-C2C0-4D1F-897E-C4CFF93F7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5289" y="2954449"/>
            <a:ext cx="1020711" cy="10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9576BA0-BAB3-4614-BA53-A277D12DC906}"/>
              </a:ext>
            </a:extLst>
          </p:cNvPr>
          <p:cNvGrpSpPr/>
          <p:nvPr/>
        </p:nvGrpSpPr>
        <p:grpSpPr>
          <a:xfrm>
            <a:off x="6888932" y="1779797"/>
            <a:ext cx="5112568" cy="3845505"/>
            <a:chOff x="3347864" y="2492896"/>
            <a:chExt cx="5688632" cy="4349561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139227"/>
              <a:ext cx="5548815" cy="370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6804248" y="2492896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PES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04F5FC1-1996-463D-BCFD-54C561925418}"/>
              </a:ext>
            </a:extLst>
          </p:cNvPr>
          <p:cNvGrpSpPr/>
          <p:nvPr/>
        </p:nvGrpSpPr>
        <p:grpSpPr>
          <a:xfrm>
            <a:off x="378468" y="392060"/>
            <a:ext cx="6149537" cy="2699429"/>
            <a:chOff x="179512" y="188640"/>
            <a:chExt cx="6149537" cy="26994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0" t="12200" r="13700" b="24600"/>
            <a:stretch/>
          </p:blipFill>
          <p:spPr bwMode="auto">
            <a:xfrm>
              <a:off x="179512" y="188640"/>
              <a:ext cx="4493353" cy="269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4672865" y="188640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PSICA</a:t>
              </a: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71" y="3738964"/>
            <a:ext cx="3376643" cy="25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3877001" y="621166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PSIČKI  /  KUŽKI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FCE8B-F08F-4CDC-849E-C34F1BD91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6106" y="2897065"/>
            <a:ext cx="841899" cy="84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A930A746-A6CE-4AB9-8369-818500FB4D96}"/>
              </a:ext>
            </a:extLst>
          </p:cNvPr>
          <p:cNvGrpSpPr/>
          <p:nvPr/>
        </p:nvGrpSpPr>
        <p:grpSpPr>
          <a:xfrm>
            <a:off x="179512" y="116632"/>
            <a:ext cx="3888432" cy="3144315"/>
            <a:chOff x="179512" y="116632"/>
            <a:chExt cx="3888432" cy="3144315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6632"/>
              <a:ext cx="3888432" cy="314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2400320" y="116632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MAČEK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91E48AC-6EB4-4D7C-9192-0D5194A7BE17}"/>
              </a:ext>
            </a:extLst>
          </p:cNvPr>
          <p:cNvGrpSpPr/>
          <p:nvPr/>
        </p:nvGrpSpPr>
        <p:grpSpPr>
          <a:xfrm>
            <a:off x="7076965" y="309414"/>
            <a:ext cx="4441676" cy="3382635"/>
            <a:chOff x="4644008" y="260648"/>
            <a:chExt cx="4441676" cy="338263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87"/>
            <a:stretch/>
          </p:blipFill>
          <p:spPr bwMode="auto">
            <a:xfrm>
              <a:off x="4644008" y="260648"/>
              <a:ext cx="4441676" cy="25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6729942" y="2996952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MUCKI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CDFC2-96A4-4C43-8400-AEE9794F44A1}"/>
              </a:ext>
            </a:extLst>
          </p:cNvPr>
          <p:cNvGrpSpPr/>
          <p:nvPr/>
        </p:nvGrpSpPr>
        <p:grpSpPr>
          <a:xfrm>
            <a:off x="4308381" y="3368883"/>
            <a:ext cx="3950793" cy="3258536"/>
            <a:chOff x="117151" y="3352664"/>
            <a:chExt cx="3950793" cy="325853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9"/>
            <a:stretch/>
          </p:blipFill>
          <p:spPr bwMode="auto">
            <a:xfrm>
              <a:off x="117151" y="3902152"/>
              <a:ext cx="3950793" cy="270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oljeZBesedilom 9"/>
            <p:cNvSpPr txBox="1"/>
            <p:nvPr/>
          </p:nvSpPr>
          <p:spPr>
            <a:xfrm>
              <a:off x="323528" y="3352664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MAČKA </a:t>
              </a:r>
              <a:r>
                <a:rPr lang="sl-SI" sz="2400" b="1" dirty="0"/>
                <a:t>z MLADIČI</a:t>
              </a:r>
              <a:r>
                <a:rPr lang="sl-SI" sz="3600" b="1" dirty="0"/>
                <a:t> </a:t>
              </a:r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4DD53E-E2E9-4828-914E-5415193B8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9602" y="2531305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5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C4E00-7583-431A-B739-1D2B1F8EEBE0}"/>
              </a:ext>
            </a:extLst>
          </p:cNvPr>
          <p:cNvSpPr txBox="1"/>
          <p:nvPr/>
        </p:nvSpPr>
        <p:spPr>
          <a:xfrm>
            <a:off x="2638331" y="241167"/>
            <a:ext cx="743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ZDAJ PA SI NA VRSTI TI. S STARŠI SKUPAJ PONOVI VSE ŽIVALSKE DRUŽINE.</a:t>
            </a:r>
            <a:br>
              <a:rPr lang="sl-SI" dirty="0"/>
            </a:br>
            <a:r>
              <a:rPr lang="sl-SI" dirty="0"/>
              <a:t> KO SI KONČAL, PA V ZVEZEK ZA SPOZNAVANJE OKOLJA NARIŠI SVOJO NAJLJUBŠO ŽIVALSKO DRUŽINO. </a:t>
            </a:r>
            <a:br>
              <a:rPr lang="sl-SI" dirty="0"/>
            </a:br>
            <a:r>
              <a:rPr lang="sl-SI" dirty="0"/>
              <a:t>POSKUSI NAPISATI NASLOV: </a:t>
            </a:r>
            <a:r>
              <a:rPr lang="sl-SI" b="1" dirty="0">
                <a:solidFill>
                  <a:srgbClr val="FF0000"/>
                </a:solidFill>
              </a:rPr>
              <a:t>ŽIVALSKA DRUŽINA</a:t>
            </a:r>
            <a:endParaRPr lang="en-SI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Tudi živalske družine delajo fotografije. Tukaj je 22 prisrčnih družinskih  fotografij! - Pokukaj.si">
            <a:extLst>
              <a:ext uri="{FF2B5EF4-FFF2-40B4-BE49-F238E27FC236}">
                <a16:creationId xmlns:a16="http://schemas.microsoft.com/office/drawing/2014/main" id="{3643EDEE-9379-4561-801E-A4B54CB3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5" y="1271587"/>
            <a:ext cx="3540030" cy="2575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di živalske družine delajo fotografije. Tukaj je 22 prisrčnih družinskih  fotografij! - Pokukaj.si">
            <a:extLst>
              <a:ext uri="{FF2B5EF4-FFF2-40B4-BE49-F238E27FC236}">
                <a16:creationId xmlns:a16="http://schemas.microsoft.com/office/drawing/2014/main" id="{07F2BB60-ECA6-432A-A5F7-AE80976A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52" y="1645321"/>
            <a:ext cx="3379896" cy="225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VJA DRUŽINA - LEV">
            <a:extLst>
              <a:ext uri="{FF2B5EF4-FFF2-40B4-BE49-F238E27FC236}">
                <a16:creationId xmlns:a16="http://schemas.microsoft.com/office/drawing/2014/main" id="{2A807BD8-4DB7-4CB1-8CEF-F0F9BCB6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2" y="1422290"/>
            <a:ext cx="3609478" cy="2402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udi živalske družine delajo fotografije. Tukaj je 22 prisrčnih družinskih  fotografij! - Pokukaj.si">
            <a:extLst>
              <a:ext uri="{FF2B5EF4-FFF2-40B4-BE49-F238E27FC236}">
                <a16:creationId xmlns:a16="http://schemas.microsoft.com/office/drawing/2014/main" id="{7DC392AC-63A6-40AD-9A72-37BB468C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93" y="4232498"/>
            <a:ext cx="3588204" cy="2390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 Animal Species With Strong Family Bonds - One Green Planet">
            <a:extLst>
              <a:ext uri="{FF2B5EF4-FFF2-40B4-BE49-F238E27FC236}">
                <a16:creationId xmlns:a16="http://schemas.microsoft.com/office/drawing/2014/main" id="{F851C4BA-380F-4454-9D91-A12E5DA9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96" y="4232498"/>
            <a:ext cx="3312242" cy="2206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agull Family Portrait | Wild animals pictures, Animals, Animals beautiful">
            <a:extLst>
              <a:ext uri="{FF2B5EF4-FFF2-40B4-BE49-F238E27FC236}">
                <a16:creationId xmlns:a16="http://schemas.microsoft.com/office/drawing/2014/main" id="{CA2D293E-EB36-4684-ABCD-8A3D55E5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9" y="4173569"/>
            <a:ext cx="3407315" cy="232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9C2089-086D-4EAF-A3F3-5F14F5C18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41860" y="463797"/>
            <a:ext cx="656665" cy="6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DA31F063-B8B2-45AF-B018-F6DA416D1C36}"/>
              </a:ext>
            </a:extLst>
          </p:cNvPr>
          <p:cNvGrpSpPr/>
          <p:nvPr/>
        </p:nvGrpSpPr>
        <p:grpSpPr>
          <a:xfrm>
            <a:off x="592832" y="365125"/>
            <a:ext cx="4175376" cy="3303058"/>
            <a:chOff x="4860032" y="116632"/>
            <a:chExt cx="4175376" cy="33030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" t="7806" r="2367" b="7954"/>
            <a:stretch/>
          </p:blipFill>
          <p:spPr bwMode="auto">
            <a:xfrm>
              <a:off x="4860032" y="116632"/>
              <a:ext cx="4175376" cy="274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ravokotnik 5"/>
            <p:cNvSpPr/>
            <p:nvPr/>
          </p:nvSpPr>
          <p:spPr>
            <a:xfrm>
              <a:off x="7220778" y="2773359"/>
              <a:ext cx="8194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sl-SI" sz="3600" b="1" dirty="0">
                  <a:solidFill>
                    <a:prstClr val="black"/>
                  </a:solidFill>
                </a:rPr>
                <a:t>BIK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C5E976C-B579-488E-AF58-0657B58BD42B}"/>
              </a:ext>
            </a:extLst>
          </p:cNvPr>
          <p:cNvGrpSpPr/>
          <p:nvPr/>
        </p:nvGrpSpPr>
        <p:grpSpPr>
          <a:xfrm>
            <a:off x="4882243" y="2173270"/>
            <a:ext cx="4860032" cy="3927014"/>
            <a:chOff x="0" y="2679455"/>
            <a:chExt cx="4860032" cy="392701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8" t="9179" r="3461" b="12200"/>
            <a:stretch/>
          </p:blipFill>
          <p:spPr bwMode="auto">
            <a:xfrm>
              <a:off x="0" y="2679455"/>
              <a:ext cx="4860032" cy="316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PoljeZBesedilom 8"/>
            <p:cNvSpPr txBox="1"/>
            <p:nvPr/>
          </p:nvSpPr>
          <p:spPr>
            <a:xfrm>
              <a:off x="323528" y="5949280"/>
              <a:ext cx="17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TELIČEK</a:t>
              </a:r>
            </a:p>
          </p:txBody>
        </p:sp>
        <p:sp>
          <p:nvSpPr>
            <p:cNvPr id="10" name="PoljeZBesedilom 9"/>
            <p:cNvSpPr txBox="1"/>
            <p:nvPr/>
          </p:nvSpPr>
          <p:spPr>
            <a:xfrm>
              <a:off x="2843808" y="5960138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KRAVA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0B963-91EA-47FB-BEE6-B34DDB0B8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2595" y="3811586"/>
            <a:ext cx="601158" cy="6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B175D35-2AAC-492A-ADD0-5D8AE78047A4}"/>
              </a:ext>
            </a:extLst>
          </p:cNvPr>
          <p:cNvGrpSpPr/>
          <p:nvPr/>
        </p:nvGrpSpPr>
        <p:grpSpPr>
          <a:xfrm>
            <a:off x="579664" y="365125"/>
            <a:ext cx="4569446" cy="4816343"/>
            <a:chOff x="0" y="267100"/>
            <a:chExt cx="4569446" cy="481634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7" r="9760"/>
            <a:stretch/>
          </p:blipFill>
          <p:spPr bwMode="auto">
            <a:xfrm>
              <a:off x="0" y="267100"/>
              <a:ext cx="4569446" cy="382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oljeZBesedilom 5"/>
            <p:cNvSpPr txBox="1"/>
            <p:nvPr/>
          </p:nvSpPr>
          <p:spPr>
            <a:xfrm>
              <a:off x="539552" y="4437112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KONJ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A8052FC-0D71-456A-B68E-39212AB40D49}"/>
              </a:ext>
            </a:extLst>
          </p:cNvPr>
          <p:cNvGrpSpPr/>
          <p:nvPr/>
        </p:nvGrpSpPr>
        <p:grpSpPr>
          <a:xfrm>
            <a:off x="6595557" y="446297"/>
            <a:ext cx="4467050" cy="5902776"/>
            <a:chOff x="4676950" y="764704"/>
            <a:chExt cx="4467050" cy="590277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950" y="1484784"/>
              <a:ext cx="4467050" cy="453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PoljeZBesedilom 8"/>
            <p:cNvSpPr txBox="1"/>
            <p:nvPr/>
          </p:nvSpPr>
          <p:spPr>
            <a:xfrm>
              <a:off x="5197192" y="764704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KOBILA</a:t>
              </a:r>
            </a:p>
          </p:txBody>
        </p:sp>
        <p:sp>
          <p:nvSpPr>
            <p:cNvPr id="10" name="PoljeZBesedilom 9"/>
            <p:cNvSpPr txBox="1"/>
            <p:nvPr/>
          </p:nvSpPr>
          <p:spPr>
            <a:xfrm>
              <a:off x="6997392" y="6021149"/>
              <a:ext cx="2033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ŽREBIČEK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06ED5C-0EE0-4A60-9C4C-F0B06909C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6444" y="2679340"/>
            <a:ext cx="818790" cy="8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64D5A185-20A8-4323-A9C8-3839C874488F}"/>
              </a:ext>
            </a:extLst>
          </p:cNvPr>
          <p:cNvGrpSpPr/>
          <p:nvPr/>
        </p:nvGrpSpPr>
        <p:grpSpPr>
          <a:xfrm>
            <a:off x="333459" y="1807949"/>
            <a:ext cx="5651500" cy="4402356"/>
            <a:chOff x="333459" y="1807949"/>
            <a:chExt cx="5651500" cy="4402356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59" y="2454280"/>
              <a:ext cx="5651500" cy="375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PoljeZBesedilom 3">
              <a:extLst>
                <a:ext uri="{FF2B5EF4-FFF2-40B4-BE49-F238E27FC236}">
                  <a16:creationId xmlns:a16="http://schemas.microsoft.com/office/drawing/2014/main" id="{D4EBB6BE-9D5D-46C9-900B-68103DACC3C4}"/>
                </a:ext>
              </a:extLst>
            </p:cNvPr>
            <p:cNvSpPr txBox="1"/>
            <p:nvPr/>
          </p:nvSpPr>
          <p:spPr>
            <a:xfrm>
              <a:off x="467544" y="1807949"/>
              <a:ext cx="4536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OSLICA           OSLIČEK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F5AB93E-691A-4576-B7D8-5EB853496248}"/>
              </a:ext>
            </a:extLst>
          </p:cNvPr>
          <p:cNvGrpSpPr/>
          <p:nvPr/>
        </p:nvGrpSpPr>
        <p:grpSpPr>
          <a:xfrm>
            <a:off x="7717511" y="386521"/>
            <a:ext cx="3346450" cy="4866472"/>
            <a:chOff x="5733589" y="35456"/>
            <a:chExt cx="3346450" cy="486647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3589" y="35456"/>
              <a:ext cx="3346450" cy="375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944665"/>
              <a:ext cx="1493837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CCB668-B6E1-4434-9BC5-556C86F28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693" y="3056179"/>
            <a:ext cx="745641" cy="7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FEA66306-EBEF-4F15-A8A2-9D1649BF6342}"/>
              </a:ext>
            </a:extLst>
          </p:cNvPr>
          <p:cNvGrpSpPr/>
          <p:nvPr/>
        </p:nvGrpSpPr>
        <p:grpSpPr>
          <a:xfrm>
            <a:off x="251520" y="230761"/>
            <a:ext cx="3160865" cy="3412522"/>
            <a:chOff x="251520" y="230761"/>
            <a:chExt cx="3160865" cy="3412522"/>
          </a:xfrm>
        </p:grpSpPr>
        <p:sp>
          <p:nvSpPr>
            <p:cNvPr id="3" name="PoljeZBesedilom 2"/>
            <p:cNvSpPr txBox="1"/>
            <p:nvPr/>
          </p:nvSpPr>
          <p:spPr>
            <a:xfrm>
              <a:off x="1232238" y="2996952"/>
              <a:ext cx="1790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JAGNJE</a:t>
              </a: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0761"/>
              <a:ext cx="3160865" cy="2844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91" y="3643283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6469055" y="612930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OVCA</a:t>
            </a:r>
            <a:endParaRPr lang="sl-SI" sz="2400" b="1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9F1DE75-7DD4-4945-A716-941EE05AFB7F}"/>
              </a:ext>
            </a:extLst>
          </p:cNvPr>
          <p:cNvGrpSpPr/>
          <p:nvPr/>
        </p:nvGrpSpPr>
        <p:grpSpPr>
          <a:xfrm>
            <a:off x="7363822" y="319073"/>
            <a:ext cx="4403154" cy="4734776"/>
            <a:chOff x="4572000" y="441537"/>
            <a:chExt cx="4403154" cy="4734776"/>
          </a:xfrm>
        </p:grpSpPr>
        <p:sp>
          <p:nvSpPr>
            <p:cNvPr id="11" name="PoljeZBesedilom 10"/>
            <p:cNvSpPr txBox="1"/>
            <p:nvPr/>
          </p:nvSpPr>
          <p:spPr>
            <a:xfrm>
              <a:off x="7427640" y="441537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OVEN</a:t>
              </a:r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4"/>
            <a:stretch/>
          </p:blipFill>
          <p:spPr bwMode="auto">
            <a:xfrm>
              <a:off x="4572000" y="1022717"/>
              <a:ext cx="4403154" cy="415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oljeZBesedilom 12"/>
          <p:cNvSpPr txBox="1"/>
          <p:nvPr/>
        </p:nvSpPr>
        <p:spPr>
          <a:xfrm>
            <a:off x="3754764" y="103943"/>
            <a:ext cx="2617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DROBNICA</a:t>
            </a:r>
          </a:p>
          <a:p>
            <a:endParaRPr lang="sl-SI" sz="3600" dirty="0">
              <a:solidFill>
                <a:srgbClr val="C00000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18D7C3-92AE-4FC1-854E-416485491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0428" y="2703767"/>
            <a:ext cx="743544" cy="74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436B2649-F8B3-44E5-9325-E58BC7F14CED}"/>
              </a:ext>
            </a:extLst>
          </p:cNvPr>
          <p:cNvGrpSpPr/>
          <p:nvPr/>
        </p:nvGrpSpPr>
        <p:grpSpPr>
          <a:xfrm>
            <a:off x="362309" y="193343"/>
            <a:ext cx="4840623" cy="4228392"/>
            <a:chOff x="19409" y="13729"/>
            <a:chExt cx="4840623" cy="422839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9" y="13729"/>
              <a:ext cx="4840623" cy="358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395536" y="3595790"/>
              <a:ext cx="403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KOZA               KOZEL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CC956ED-3CD2-4CD0-A47D-558B2936B63C}"/>
              </a:ext>
            </a:extLst>
          </p:cNvPr>
          <p:cNvGrpSpPr/>
          <p:nvPr/>
        </p:nvGrpSpPr>
        <p:grpSpPr>
          <a:xfrm>
            <a:off x="6996793" y="2504154"/>
            <a:ext cx="4032448" cy="3670668"/>
            <a:chOff x="4572000" y="3140968"/>
            <a:chExt cx="4032448" cy="36706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787299"/>
              <a:ext cx="4032448" cy="302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6156176" y="3140968"/>
              <a:ext cx="237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KOZLIČEK</a:t>
              </a: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5F3974-EC9B-42AC-85D4-AE244EE13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3875" y="3226094"/>
            <a:ext cx="770870" cy="7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4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963B7ABF-CFD5-4A04-952C-872C34823B8F}"/>
              </a:ext>
            </a:extLst>
          </p:cNvPr>
          <p:cNvGrpSpPr/>
          <p:nvPr/>
        </p:nvGrpSpPr>
        <p:grpSpPr>
          <a:xfrm>
            <a:off x="6925283" y="318833"/>
            <a:ext cx="5054108" cy="3319779"/>
            <a:chOff x="4198412" y="90233"/>
            <a:chExt cx="5054108" cy="3319779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0" t="8688" r="8410" b="12230"/>
            <a:stretch/>
          </p:blipFill>
          <p:spPr bwMode="auto">
            <a:xfrm>
              <a:off x="4198412" y="90233"/>
              <a:ext cx="4841469" cy="267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7308304" y="2763681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PRAŠIČ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A76A9AD-94B5-4003-92B5-6B6ED028AE52}"/>
              </a:ext>
            </a:extLst>
          </p:cNvPr>
          <p:cNvGrpSpPr/>
          <p:nvPr/>
        </p:nvGrpSpPr>
        <p:grpSpPr>
          <a:xfrm>
            <a:off x="471875" y="3060342"/>
            <a:ext cx="8931654" cy="3682316"/>
            <a:chOff x="169796" y="3003192"/>
            <a:chExt cx="8931654" cy="368231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96" y="3003192"/>
              <a:ext cx="5626340" cy="368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jeZBesedilom 6"/>
            <p:cNvSpPr txBox="1"/>
            <p:nvPr/>
          </p:nvSpPr>
          <p:spPr>
            <a:xfrm>
              <a:off x="5857705" y="5970613"/>
              <a:ext cx="3243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SVINJA</a:t>
              </a:r>
              <a:endParaRPr lang="sl-SI" sz="2400" b="1" dirty="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6C63124-C810-4F68-A0EA-7A461C48D541}"/>
              </a:ext>
            </a:extLst>
          </p:cNvPr>
          <p:cNvGrpSpPr/>
          <p:nvPr/>
        </p:nvGrpSpPr>
        <p:grpSpPr>
          <a:xfrm>
            <a:off x="179513" y="142944"/>
            <a:ext cx="4392487" cy="2890792"/>
            <a:chOff x="179513" y="142944"/>
            <a:chExt cx="4392487" cy="28907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" r="9302"/>
            <a:stretch/>
          </p:blipFill>
          <p:spPr bwMode="auto">
            <a:xfrm>
              <a:off x="179513" y="142944"/>
              <a:ext cx="3528392" cy="232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oljeZBesedilom 9"/>
            <p:cNvSpPr txBox="1"/>
            <p:nvPr/>
          </p:nvSpPr>
          <p:spPr>
            <a:xfrm>
              <a:off x="323528" y="2387405"/>
              <a:ext cx="424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PRAŠIČKI / PUJSKI</a:t>
              </a:r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DF60D5-9F03-42D8-AC67-03C821400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1056" y="3315446"/>
            <a:ext cx="886091" cy="8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2" y="-620486"/>
            <a:ext cx="121983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85" y="2637924"/>
            <a:ext cx="208438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35" y="3228974"/>
            <a:ext cx="1847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CA468C1-6C4E-4922-915A-DA498726C523}"/>
              </a:ext>
            </a:extLst>
          </p:cNvPr>
          <p:cNvSpPr txBox="1"/>
          <p:nvPr/>
        </p:nvSpPr>
        <p:spPr>
          <a:xfrm>
            <a:off x="710659" y="5042081"/>
            <a:ext cx="277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PIŠČANČKI</a:t>
            </a:r>
            <a:endParaRPr lang="sl-SI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51520" y="15707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PERUTNINA</a:t>
            </a:r>
          </a:p>
          <a:p>
            <a:endParaRPr lang="sl-SI" sz="3600" dirty="0">
              <a:solidFill>
                <a:srgbClr val="C00000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55ACDA-322C-401A-8442-A42949718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7841" y="3707605"/>
            <a:ext cx="734776" cy="7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0455CF3F-155F-43A0-AAD7-663522D84140}"/>
              </a:ext>
            </a:extLst>
          </p:cNvPr>
          <p:cNvGrpSpPr/>
          <p:nvPr/>
        </p:nvGrpSpPr>
        <p:grpSpPr>
          <a:xfrm>
            <a:off x="7045778" y="1486745"/>
            <a:ext cx="4379992" cy="4594364"/>
            <a:chOff x="4572000" y="1209159"/>
            <a:chExt cx="4379992" cy="459436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09159"/>
              <a:ext cx="4379992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jeZBesedilom 3"/>
            <p:cNvSpPr txBox="1"/>
            <p:nvPr/>
          </p:nvSpPr>
          <p:spPr>
            <a:xfrm>
              <a:off x="5292080" y="5157192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GOSAK  IN  GOS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D462689-5164-4183-8B7E-311827BEA0AD}"/>
              </a:ext>
            </a:extLst>
          </p:cNvPr>
          <p:cNvGrpSpPr/>
          <p:nvPr/>
        </p:nvGrpSpPr>
        <p:grpSpPr>
          <a:xfrm>
            <a:off x="2196091" y="372986"/>
            <a:ext cx="5444127" cy="3658455"/>
            <a:chOff x="179512" y="266851"/>
            <a:chExt cx="5444127" cy="3658455"/>
          </a:xfrm>
        </p:grpSpPr>
        <p:sp>
          <p:nvSpPr>
            <p:cNvPr id="6" name="PoljeZBesedilom 5"/>
            <p:cNvSpPr txBox="1"/>
            <p:nvPr/>
          </p:nvSpPr>
          <p:spPr>
            <a:xfrm>
              <a:off x="179512" y="3278975"/>
              <a:ext cx="396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sl-SI" sz="3600" b="1" dirty="0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66851"/>
              <a:ext cx="3931959" cy="2946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594E5A6-F5E6-4000-8CCB-08D3A4E845A4}"/>
              </a:ext>
            </a:extLst>
          </p:cNvPr>
          <p:cNvGrpSpPr/>
          <p:nvPr/>
        </p:nvGrpSpPr>
        <p:grpSpPr>
          <a:xfrm>
            <a:off x="975911" y="3877302"/>
            <a:ext cx="2934072" cy="2851734"/>
            <a:chOff x="296651" y="3925306"/>
            <a:chExt cx="2934072" cy="285173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51" y="3925306"/>
              <a:ext cx="2934072" cy="220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oljeZBesedilom 9"/>
            <p:cNvSpPr txBox="1"/>
            <p:nvPr/>
          </p:nvSpPr>
          <p:spPr>
            <a:xfrm>
              <a:off x="908026" y="6130709"/>
              <a:ext cx="1711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/>
                <a:t>GOSKE</a:t>
              </a:r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D916BE-D0F1-4174-87D7-CEA797C22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0608" y="3877302"/>
            <a:ext cx="799415" cy="7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68</Words>
  <Application>Microsoft Office PowerPoint</Application>
  <PresentationFormat>Widescreen</PresentationFormat>
  <Paragraphs>36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Janda Closer To Free</vt:lpstr>
      <vt:lpstr>Officeova tema</vt:lpstr>
      <vt:lpstr>ŽIVALSKE  DRUŽINE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ŽIVALSKE  DRUŽINE</dc:title>
  <dc:creator>Marijo Biluš</dc:creator>
  <cp:lastModifiedBy>Aljaž in Helena</cp:lastModifiedBy>
  <cp:revision>11</cp:revision>
  <dcterms:created xsi:type="dcterms:W3CDTF">2020-12-06T10:40:30Z</dcterms:created>
  <dcterms:modified xsi:type="dcterms:W3CDTF">2020-12-06T14:50:06Z</dcterms:modified>
</cp:coreProperties>
</file>