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Berem, pišem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Slovenščina</a:t>
            </a:r>
          </a:p>
          <a:p>
            <a:r>
              <a:rPr lang="sl-SI" dirty="0" err="1"/>
              <a:t>Dzo</a:t>
            </a:r>
            <a:r>
              <a:rPr lang="sl-SI" dirty="0"/>
              <a:t> 2. del str. 87</a:t>
            </a:r>
          </a:p>
        </p:txBody>
      </p:sp>
      <p:pic>
        <p:nvPicPr>
          <p:cNvPr id="4" name="Picture 6539">
            <a:extLst>
              <a:ext uri="{FF2B5EF4-FFF2-40B4-BE49-F238E27FC236}">
                <a16:creationId xmlns:a16="http://schemas.microsoft.com/office/drawing/2014/main" id="{5D7DB980-7CE6-4A6F-826F-D6354302B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2445" y="3714846"/>
            <a:ext cx="1532039" cy="19326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1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00433" y="978410"/>
            <a:ext cx="8328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/>
              <a:t>1. Izberi si eno besedilo (Slikala sem/ Razveselila sva mamico).</a:t>
            </a:r>
          </a:p>
          <a:p>
            <a:r>
              <a:rPr lang="sl-SI" sz="4000" dirty="0"/>
              <a:t>2. Preberi ga.</a:t>
            </a:r>
          </a:p>
          <a:p>
            <a:r>
              <a:rPr lang="sl-SI" sz="4000" dirty="0"/>
              <a:t>3. Pisno odgovori na 4 vprašanja v zvezek PIŠEM ČRKE. </a:t>
            </a:r>
          </a:p>
          <a:p>
            <a:r>
              <a:rPr lang="sl-SI" sz="4000" dirty="0"/>
              <a:t>Piši z </a:t>
            </a:r>
            <a:r>
              <a:rPr lang="sl-SI" sz="4000" dirty="0">
                <a:solidFill>
                  <a:srgbClr val="FF0000"/>
                </a:solidFill>
              </a:rPr>
              <a:t>malimi tiskanimi </a:t>
            </a:r>
            <a:r>
              <a:rPr lang="sl-SI" sz="4000" dirty="0"/>
              <a:t>črkami.</a:t>
            </a:r>
          </a:p>
          <a:p>
            <a:r>
              <a:rPr lang="sl-SI" sz="4000" dirty="0"/>
              <a:t>4. Izberi še eno dejavnost. </a:t>
            </a:r>
          </a:p>
        </p:txBody>
      </p:sp>
    </p:spTree>
    <p:extLst>
      <p:ext uri="{BB962C8B-B14F-4D97-AF65-F5344CB8AC3E}">
        <p14:creationId xmlns:p14="http://schemas.microsoft.com/office/powerpoint/2010/main" val="119096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/>
          <p:cNvSpPr txBox="1"/>
          <p:nvPr/>
        </p:nvSpPr>
        <p:spPr>
          <a:xfrm>
            <a:off x="1635211" y="164926"/>
            <a:ext cx="862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/>
              <a:t>SLIKALA SEM</a:t>
            </a:r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51717" t="16310" r="19300" b="45400"/>
          <a:stretch/>
        </p:blipFill>
        <p:spPr bwMode="auto">
          <a:xfrm>
            <a:off x="1556951" y="749643"/>
            <a:ext cx="5469925" cy="3616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35211" y="4703805"/>
            <a:ext cx="88515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000" dirty="0"/>
              <a:t>1. dejavnost: Pisno odgovori še na ostala vprašanja v zvezek PIŠEM ČRKE.</a:t>
            </a:r>
          </a:p>
          <a:p>
            <a:pPr lvl="1"/>
            <a:r>
              <a:rPr lang="sl-SI" sz="2000" dirty="0"/>
              <a:t>2. dejavnost: Prepiši prvih pet povedi v zvezek PIŠEM ČRKE.</a:t>
            </a:r>
          </a:p>
          <a:p>
            <a:pPr lvl="1"/>
            <a:r>
              <a:rPr lang="sl-SI" sz="2000" dirty="0"/>
              <a:t>3. dejavnost: Besedilo ilustriraj v obliki STRIPA v 4 slikah.  Na primer:  </a:t>
            </a:r>
          </a:p>
          <a:p>
            <a:pPr lvl="1"/>
            <a:endParaRPr lang="sl-SI" sz="2000" dirty="0"/>
          </a:p>
          <a:p>
            <a:pPr lvl="1"/>
            <a:endParaRPr lang="sl-SI" sz="2000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34" y="5453448"/>
            <a:ext cx="1731786" cy="12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66498"/>
              </p:ext>
            </p:extLst>
          </p:nvPr>
        </p:nvGraphicFramePr>
        <p:xfrm>
          <a:off x="1515762" y="1219200"/>
          <a:ext cx="7815426" cy="5486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15426">
                  <a:extLst>
                    <a:ext uri="{9D8B030D-6E8A-4147-A177-3AD203B41FA5}">
                      <a16:colId xmlns:a16="http://schemas.microsoft.com/office/drawing/2014/main" val="3899036494"/>
                    </a:ext>
                  </a:extLst>
                </a:gridCol>
              </a:tblGrid>
              <a:tr h="4563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1" dirty="0">
                          <a:effectLst/>
                        </a:rPr>
                        <a:t>SLIKALA SEM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Odgovore napiši v zvezek PIŠEM ČRKE. Piši z malimi tiskanimi črkami.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Kateri krožek obiskuje Anja?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Katero goro je opazovala v petek z igrišča?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Kaj je slikala?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Kaj se je Anji spackalo?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Kakšna je bila Anja, ko se ji je spackala slika?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Napiši, kako je Anja popravila svojo spackano sliko.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Kako je učiteljica sprejela Anjino umetnijo?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144212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977081" y="140043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/>
              <a:t>VPRAŠANJA</a:t>
            </a:r>
          </a:p>
        </p:txBody>
      </p:sp>
    </p:spTree>
    <p:extLst>
      <p:ext uri="{BB962C8B-B14F-4D97-AF65-F5344CB8AC3E}">
        <p14:creationId xmlns:p14="http://schemas.microsoft.com/office/powerpoint/2010/main" val="198714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/>
          <p:cNvSpPr txBox="1"/>
          <p:nvPr/>
        </p:nvSpPr>
        <p:spPr>
          <a:xfrm>
            <a:off x="1355124" y="148451"/>
            <a:ext cx="862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600" b="1" dirty="0"/>
              <a:t>RAZVESELILA SVA MAMICO</a:t>
            </a:r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50920" t="53654" r="19034" b="9710"/>
          <a:stretch/>
        </p:blipFill>
        <p:spPr bwMode="auto">
          <a:xfrm>
            <a:off x="1680519" y="794782"/>
            <a:ext cx="5140411" cy="3101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491048" y="3896498"/>
            <a:ext cx="77023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000" dirty="0"/>
              <a:t>1. dejavnost: Pisno odgovori še na 4 vprašanja v zvezek PIŠEM ČRKE.</a:t>
            </a:r>
          </a:p>
          <a:p>
            <a:pPr lvl="1"/>
            <a:r>
              <a:rPr lang="sl-SI" sz="2000" dirty="0"/>
              <a:t>2. dejavnost: Pogovori se s staršem o besedilu, npr.:</a:t>
            </a:r>
          </a:p>
          <a:p>
            <a:r>
              <a:rPr lang="sl-SI" sz="2000" dirty="0"/>
              <a:t>       - Kdo je napisal besedilo? </a:t>
            </a:r>
          </a:p>
          <a:p>
            <a:r>
              <a:rPr lang="sl-SI" sz="2000" dirty="0"/>
              <a:t>       - Kako je ime Lovrovi sestrici? </a:t>
            </a:r>
          </a:p>
          <a:p>
            <a:r>
              <a:rPr lang="sl-SI" sz="2000" dirty="0"/>
              <a:t>       - V katerem letnem času praznuje njuna mamica rojstni dan? </a:t>
            </a:r>
          </a:p>
          <a:p>
            <a:r>
              <a:rPr lang="sl-SI" sz="2000" dirty="0"/>
              <a:t>       - Preberi povedi, ki potrdijo tvoj odgovor. </a:t>
            </a:r>
          </a:p>
          <a:p>
            <a:r>
              <a:rPr lang="sl-SI" sz="2000" dirty="0"/>
              <a:t>       - Preberi poved, ki pove, kako je mamica sprejela darilo.</a:t>
            </a:r>
          </a:p>
          <a:p>
            <a:r>
              <a:rPr lang="sl-SI" sz="2000" dirty="0"/>
              <a:t>      3. dejavnost: Prepiši zadnjih pet povedi v zvezek PIŠEM ČRKE.</a:t>
            </a:r>
          </a:p>
          <a:p>
            <a:r>
              <a:rPr lang="sl-SI" sz="2000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855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47236"/>
              </p:ext>
            </p:extLst>
          </p:nvPr>
        </p:nvGraphicFramePr>
        <p:xfrm>
          <a:off x="1491049" y="708454"/>
          <a:ext cx="9638270" cy="6156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38270">
                  <a:extLst>
                    <a:ext uri="{9D8B030D-6E8A-4147-A177-3AD203B41FA5}">
                      <a16:colId xmlns:a16="http://schemas.microsoft.com/office/drawing/2014/main" val="3242440772"/>
                    </a:ext>
                  </a:extLst>
                </a:gridCol>
              </a:tblGrid>
              <a:tr h="550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RAZVESELILA SVA MAMICO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Odgovore napiši v zvezek </a:t>
                      </a:r>
                      <a:r>
                        <a:rPr lang="sl-SI" sz="2800" b="0" baseline="0" dirty="0">
                          <a:effectLst/>
                        </a:rPr>
                        <a:t>PIŠEM ČRKE</a:t>
                      </a:r>
                      <a:r>
                        <a:rPr lang="sl-SI" sz="2800" b="0" dirty="0">
                          <a:effectLst/>
                        </a:rPr>
                        <a:t>. Piši z malimi tiskanimi črkami.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Kaj je praznovala mamica?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Kaj sta se odločila Taja in Lovro?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Kam sta odšla?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Kaj sta kupila v trgovini?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Kam je odšla Taja po cvetlice?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Kdo je Lovru pomagal pospraviti sobo?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Od kod se je vrnila mamica?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>
                          <a:effectLst/>
                        </a:rPr>
                        <a:t>S čim sta jo razveselila Taja in Lovro?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800" b="0" dirty="0">
                          <a:effectLst/>
                        </a:rPr>
                        <a:t> </a:t>
                      </a:r>
                      <a:endParaRPr lang="sl-SI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151247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944130" y="123568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/>
              <a:t>VPRAŠANJA</a:t>
            </a:r>
          </a:p>
        </p:txBody>
      </p:sp>
    </p:spTree>
    <p:extLst>
      <p:ext uri="{BB962C8B-B14F-4D97-AF65-F5344CB8AC3E}">
        <p14:creationId xmlns:p14="http://schemas.microsoft.com/office/powerpoint/2010/main" val="66909002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168</TotalTime>
  <Words>199</Words>
  <Application>Microsoft Office PowerPoint</Application>
  <PresentationFormat>Širokozaslonsko</PresentationFormat>
  <Paragraphs>52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Times New Roman</vt:lpstr>
      <vt:lpstr>Badge</vt:lpstr>
      <vt:lpstr>Berem, pišem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Berem, pišem</dc:title>
  <dc:creator>Marijo Biluš</dc:creator>
  <cp:lastModifiedBy>Uporabnik</cp:lastModifiedBy>
  <cp:revision>19</cp:revision>
  <dcterms:created xsi:type="dcterms:W3CDTF">2021-01-02T11:14:39Z</dcterms:created>
  <dcterms:modified xsi:type="dcterms:W3CDTF">2021-01-07T15:03:45Z</dcterms:modified>
</cp:coreProperties>
</file>