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61" r:id="rId5"/>
    <p:sldId id="258" r:id="rId6"/>
    <p:sldId id="262" r:id="rId7"/>
    <p:sldId id="264" r:id="rId8"/>
    <p:sldId id="259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BEREM, PIŠEM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SLOVENŠČINA</a:t>
            </a:r>
          </a:p>
          <a:p>
            <a:r>
              <a:rPr lang="sl-SI" dirty="0" smtClean="0"/>
              <a:t>DZO 2. DEL STR. 86</a:t>
            </a:r>
            <a:endParaRPr lang="sl-SI" dirty="0"/>
          </a:p>
        </p:txBody>
      </p:sp>
      <p:sp>
        <p:nvSpPr>
          <p:cNvPr id="5" name="6-kraka zvezda 4"/>
          <p:cNvSpPr/>
          <p:nvPr/>
        </p:nvSpPr>
        <p:spPr>
          <a:xfrm>
            <a:off x="5758248" y="3878759"/>
            <a:ext cx="1400433" cy="1614617"/>
          </a:xfrm>
          <a:prstGeom prst="star6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612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20988"/>
              </p:ext>
            </p:extLst>
          </p:nvPr>
        </p:nvGraphicFramePr>
        <p:xfrm>
          <a:off x="1449859" y="551934"/>
          <a:ext cx="9761838" cy="624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61838">
                  <a:extLst>
                    <a:ext uri="{9D8B030D-6E8A-4147-A177-3AD203B41FA5}">
                      <a16:colId xmlns:a16="http://schemas.microsoft.com/office/drawing/2014/main" val="419874255"/>
                    </a:ext>
                  </a:extLst>
                </a:gridCol>
              </a:tblGrid>
              <a:tr h="613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700" dirty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1" dirty="0" smtClean="0">
                          <a:effectLst/>
                        </a:rPr>
                        <a:t>PRVO SREČANJE Z JEŽKOM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ANA JE BILA NA POČITNICAH PRI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STRICU.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STARI MAMI.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SESTRIČNI.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ODŠLI STA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V GOZD.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NA MORJE.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V PLANINE.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V GOZDU JE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a)   ANA NABIRALI GOBE IN BOROVNICE.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b)   ANA GRABILA LISTJE.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c)   ANA NOSILA LISTJE NA KUP.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ANA JE ZAGLEDALA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PLAŠNEGA ZAJCA.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LJUBKEGA JEŽKA.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HITRO VEVERICO.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246380" algn="l"/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STARA MAMA JE JEŽKA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PREPODILA.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ZAKOPALA V LISTJE.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VZELA V ROKE.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246380" algn="l"/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246380" algn="l"/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ANA SE JE JEŽKA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a)    DOTAKNILA IN SE ZBODLA.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5915" algn="l"/>
                        </a:tabLst>
                      </a:pPr>
                      <a:r>
                        <a:rPr lang="sl-SI" sz="1300" b="0" dirty="0" smtClean="0">
                          <a:effectLst/>
                        </a:rPr>
                        <a:t>b)</a:t>
                      </a:r>
                      <a:r>
                        <a:rPr lang="sl-SI" sz="1300" b="0" baseline="0" dirty="0" smtClean="0">
                          <a:effectLst/>
                        </a:rPr>
                        <a:t>    </a:t>
                      </a:r>
                      <a:r>
                        <a:rPr lang="sl-SI" sz="1300" b="0" dirty="0" smtClean="0">
                          <a:effectLst/>
                        </a:rPr>
                        <a:t>PREVIDNO DOTAKNILA IN SE NI ZBODLA.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300" b="0" dirty="0" smtClean="0">
                          <a:effectLst/>
                        </a:rPr>
                        <a:t> </a:t>
                      </a:r>
                      <a:endParaRPr lang="sl-SI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641" marR="39641" marT="0" marB="0"/>
                </a:tc>
                <a:extLst>
                  <a:ext uri="{0D108BD9-81ED-4DB2-BD59-A6C34878D82A}">
                    <a16:rowId xmlns:a16="http://schemas.microsoft.com/office/drawing/2014/main" val="441439020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1894703" y="82379"/>
            <a:ext cx="490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i="1" dirty="0" smtClean="0"/>
              <a:t>IZBERI PRAVILNI ODGOVOR</a:t>
            </a:r>
            <a:endParaRPr lang="sl-SI" sz="2000" b="1" i="1" dirty="0"/>
          </a:p>
        </p:txBody>
      </p:sp>
    </p:spTree>
    <p:extLst>
      <p:ext uri="{BB962C8B-B14F-4D97-AF65-F5344CB8AC3E}">
        <p14:creationId xmlns:p14="http://schemas.microsoft.com/office/powerpoint/2010/main" val="248974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32238" y="1079157"/>
            <a:ext cx="92016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1. </a:t>
            </a:r>
            <a:r>
              <a:rPr lang="sl-SI" sz="4000" dirty="0" smtClean="0"/>
              <a:t>IZBERI </a:t>
            </a:r>
            <a:r>
              <a:rPr lang="sl-SI" sz="4000" dirty="0" smtClean="0">
                <a:solidFill>
                  <a:srgbClr val="FF0000"/>
                </a:solidFill>
              </a:rPr>
              <a:t>ENO</a:t>
            </a:r>
            <a:r>
              <a:rPr lang="sl-SI" sz="4000" dirty="0" smtClean="0"/>
              <a:t> BESEDILO (DEDEK JE ČEBELAR/ MUCA MIKICA/ PRVO SREČANJE Z JEŽKOM).</a:t>
            </a:r>
          </a:p>
          <a:p>
            <a:r>
              <a:rPr lang="sl-SI" sz="4000" dirty="0" smtClean="0"/>
              <a:t>2. PREBERI GA.</a:t>
            </a:r>
          </a:p>
          <a:p>
            <a:r>
              <a:rPr lang="sl-SI" sz="4000" dirty="0" smtClean="0"/>
              <a:t>3. PISNO ODGOVORI NA 3 </a:t>
            </a:r>
            <a:r>
              <a:rPr lang="sl-SI" sz="4000" dirty="0" smtClean="0"/>
              <a:t>VPRAŠANJA V ZVEZEK ZA LEPOPIS. </a:t>
            </a:r>
            <a:r>
              <a:rPr lang="sl-SI" sz="4000" dirty="0" smtClean="0"/>
              <a:t>PIŠI Z </a:t>
            </a:r>
            <a:r>
              <a:rPr lang="sl-SI" sz="4000" dirty="0" smtClean="0">
                <a:solidFill>
                  <a:srgbClr val="FF0000"/>
                </a:solidFill>
              </a:rPr>
              <a:t>malimi tiskanimi </a:t>
            </a:r>
            <a:r>
              <a:rPr lang="sl-SI" sz="4000" dirty="0" smtClean="0">
                <a:solidFill>
                  <a:srgbClr val="FF0000"/>
                </a:solidFill>
              </a:rPr>
              <a:t>črkami</a:t>
            </a:r>
            <a:r>
              <a:rPr lang="sl-SI" sz="4000" dirty="0" smtClean="0"/>
              <a:t>.</a:t>
            </a:r>
            <a:endParaRPr lang="sl-SI" sz="4000" dirty="0" smtClean="0"/>
          </a:p>
          <a:p>
            <a:r>
              <a:rPr lang="sl-SI" sz="4000" dirty="0" smtClean="0"/>
              <a:t>4. IZBERI ŠE ENO DEJAVNOST. 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167319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108886" y="337751"/>
            <a:ext cx="867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DEDEK JE ČEBELAR</a:t>
            </a:r>
            <a:endParaRPr lang="sl-SI" sz="3600" b="1" dirty="0"/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34833" t="14654" r="34456" b="62183"/>
          <a:stretch/>
        </p:blipFill>
        <p:spPr bwMode="auto">
          <a:xfrm>
            <a:off x="2199503" y="984082"/>
            <a:ext cx="6161901" cy="269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81449" y="4143633"/>
            <a:ext cx="110139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l-SI" sz="2400" dirty="0" smtClean="0"/>
              <a:t>1. DEJAVNOST: PISNO ODGOVORI NA OSTALA </a:t>
            </a:r>
            <a:r>
              <a:rPr lang="sl-SI" sz="2400" dirty="0" smtClean="0"/>
              <a:t>VPRAŠANJA V ZVEZEK ZA LEPOPIS</a:t>
            </a:r>
            <a:r>
              <a:rPr lang="sl-SI" sz="2400" dirty="0" smtClean="0"/>
              <a:t>. </a:t>
            </a:r>
            <a:r>
              <a:rPr lang="sl-SI" sz="2400" dirty="0"/>
              <a:t>PIŠI Z malimi tiskanimi črkami.</a:t>
            </a:r>
          </a:p>
          <a:p>
            <a:pPr lvl="1"/>
            <a:r>
              <a:rPr lang="sl-SI" sz="2400" dirty="0" smtClean="0"/>
              <a:t>2</a:t>
            </a:r>
            <a:r>
              <a:rPr lang="sl-SI" sz="2400" dirty="0" smtClean="0"/>
              <a:t>. DEJAVNOST: PREPIŠI </a:t>
            </a:r>
            <a:r>
              <a:rPr lang="sl-SI" sz="2400" dirty="0" smtClean="0"/>
              <a:t>BESEDILO V ZVEZEK ZA LEPOPIS</a:t>
            </a:r>
            <a:r>
              <a:rPr lang="sl-SI" sz="2400" dirty="0" smtClean="0"/>
              <a:t>. </a:t>
            </a:r>
            <a:r>
              <a:rPr lang="sl-SI" sz="2400" dirty="0"/>
              <a:t>PIŠI Z malimi tiskanimi črkami.</a:t>
            </a:r>
          </a:p>
          <a:p>
            <a:pPr lvl="1"/>
            <a:r>
              <a:rPr lang="sl-SI" sz="2400" dirty="0" smtClean="0"/>
              <a:t>3</a:t>
            </a:r>
            <a:r>
              <a:rPr lang="sl-SI" sz="2400" dirty="0" smtClean="0"/>
              <a:t>. DEJAVNOST: </a:t>
            </a:r>
            <a:r>
              <a:rPr lang="sl-SI" sz="2400" dirty="0"/>
              <a:t>USTNO ODGOVORI NA OSTALA </a:t>
            </a:r>
            <a:r>
              <a:rPr lang="sl-SI" sz="2400" dirty="0" smtClean="0"/>
              <a:t>VPRAŠANJA IN BESEDILO </a:t>
            </a:r>
            <a:r>
              <a:rPr lang="sl-SI" sz="2400" dirty="0" smtClean="0"/>
              <a:t>ILUSTRIRAJ V ZVEZEK ZA LEPOPIS. PREPIŠI ŠE NASLOV.  </a:t>
            </a:r>
            <a:endParaRPr lang="sl-SI" sz="2400" dirty="0" smtClean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7418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15353"/>
              </p:ext>
            </p:extLst>
          </p:nvPr>
        </p:nvGraphicFramePr>
        <p:xfrm>
          <a:off x="1293340" y="1227438"/>
          <a:ext cx="10107827" cy="487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107827">
                  <a:extLst>
                    <a:ext uri="{9D8B030D-6E8A-4147-A177-3AD203B41FA5}">
                      <a16:colId xmlns:a16="http://schemas.microsoft.com/office/drawing/2014/main" val="2406772231"/>
                    </a:ext>
                  </a:extLst>
                </a:gridCol>
              </a:tblGrid>
              <a:tr h="4604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1" dirty="0" smtClean="0">
                          <a:effectLst/>
                        </a:rPr>
                        <a:t>DEDEK JE ČEBELAR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ODGOVORE NAPIŠI V ZVEZEK ZA </a:t>
                      </a:r>
                      <a:r>
                        <a:rPr lang="sl-SI" sz="2800" b="0" dirty="0" smtClean="0">
                          <a:effectLst/>
                        </a:rPr>
                        <a:t>LEPOPIS. PIŠI</a:t>
                      </a:r>
                      <a:r>
                        <a:rPr lang="sl-SI" sz="2800" b="0" baseline="0" dirty="0" smtClean="0">
                          <a:effectLst/>
                        </a:rPr>
                        <a:t> Z malimi tiskanimi črkami.</a:t>
                      </a:r>
                      <a:endParaRPr lang="sl-SI" sz="2800" b="0" dirty="0" smtClean="0">
                        <a:effectLst/>
                      </a:endParaRP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KJE STOJI DEDKOV ČEBELNJAK?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KAJ STOJI OB ČEBELNJAKU?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KAJ NABIRAJO ČEBELE?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KAM NOSIJO MED?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  <a:tab pos="457200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KDO POMAGA DEDKU TOČITI MED?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sl-SI" sz="2800" b="0" dirty="0" smtClean="0">
                          <a:effectLst/>
                        </a:rPr>
                        <a:t> </a:t>
                      </a:r>
                      <a:endParaRPr lang="sl-SI" sz="2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291148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2232454" y="568411"/>
            <a:ext cx="490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i="1" dirty="0" smtClean="0"/>
              <a:t>VPRAŠANJA</a:t>
            </a:r>
            <a:endParaRPr lang="sl-SI" sz="2000" b="1" i="1" dirty="0"/>
          </a:p>
        </p:txBody>
      </p:sp>
    </p:spTree>
    <p:extLst>
      <p:ext uri="{BB962C8B-B14F-4D97-AF65-F5344CB8AC3E}">
        <p14:creationId xmlns:p14="http://schemas.microsoft.com/office/powerpoint/2010/main" val="178154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108886" y="337751"/>
            <a:ext cx="867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MUCA MIKICA</a:t>
            </a:r>
            <a:endParaRPr lang="sl-SI" sz="3600" b="1" dirty="0"/>
          </a:p>
        </p:txBody>
      </p:sp>
      <p:pic>
        <p:nvPicPr>
          <p:cNvPr id="3" name="Slika 2"/>
          <p:cNvPicPr/>
          <p:nvPr/>
        </p:nvPicPr>
        <p:blipFill rotWithShape="1">
          <a:blip r:embed="rId2"/>
          <a:srcRect l="19278" t="37581" r="50809" b="37128"/>
          <a:stretch/>
        </p:blipFill>
        <p:spPr bwMode="auto">
          <a:xfrm>
            <a:off x="1631092" y="1169773"/>
            <a:ext cx="5322158" cy="2666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749643" y="3904735"/>
            <a:ext cx="111952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l-SI" sz="2400" dirty="0" smtClean="0"/>
              <a:t>1. DEJAVNOST: PISNO ODGOVORI NA OSTALA </a:t>
            </a:r>
            <a:r>
              <a:rPr lang="sl-SI" sz="2400" dirty="0"/>
              <a:t>VPRAŠANJA V ZVEZEK ZA LEPOPIS. PIŠI Z malimi tiskanimi črkami</a:t>
            </a:r>
            <a:r>
              <a:rPr lang="sl-SI" sz="2400" dirty="0" smtClean="0"/>
              <a:t>.</a:t>
            </a:r>
            <a:endParaRPr lang="sl-SI" sz="2400" dirty="0" smtClean="0"/>
          </a:p>
          <a:p>
            <a:r>
              <a:rPr lang="sl-SI" sz="2400" dirty="0" smtClean="0"/>
              <a:t>     </a:t>
            </a:r>
            <a:r>
              <a:rPr lang="sl-SI" sz="2400" dirty="0"/>
              <a:t>2</a:t>
            </a:r>
            <a:r>
              <a:rPr lang="sl-SI" sz="2400" dirty="0" smtClean="0"/>
              <a:t>. DEJAVNOST: </a:t>
            </a:r>
            <a:r>
              <a:rPr lang="sl-SI" sz="2400" i="1" dirty="0" smtClean="0"/>
              <a:t>DOPOLNI POVEDI </a:t>
            </a:r>
            <a:r>
              <a:rPr lang="sl-SI" sz="2400" dirty="0" smtClean="0"/>
              <a:t>– PREPIŠI POVEDI </a:t>
            </a:r>
            <a:r>
              <a:rPr lang="sl-SI" sz="2400" dirty="0" smtClean="0"/>
              <a:t>V ZVEZEK ZA LEPOPIS IN </a:t>
            </a:r>
            <a:r>
              <a:rPr lang="sl-SI" sz="2400" dirty="0" smtClean="0"/>
              <a:t>JIH DOPOLNI Z </a:t>
            </a:r>
            <a:r>
              <a:rPr lang="sl-SI" sz="2400" dirty="0" smtClean="0"/>
              <a:t>USTREZNO </a:t>
            </a:r>
            <a:r>
              <a:rPr lang="sl-SI" sz="2400" dirty="0" smtClean="0"/>
              <a:t>BESEDO.</a:t>
            </a:r>
          </a:p>
          <a:p>
            <a:r>
              <a:rPr lang="sl-SI" sz="2400" dirty="0" smtClean="0"/>
              <a:t>     3. DEJAVNOST: USTNO ODGOVORI NA OSTALA VPRAŠANJA IN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  NARIŠI MUCO,  KI OPAZUJE PRANJE PERILA V PRALNEM  STROJU</a:t>
            </a:r>
            <a:r>
              <a:rPr lang="sl-SI" sz="2400" dirty="0" smtClean="0"/>
              <a:t>. NARIŠI V ZVEZEK ZA LEPOPIS. PREPIŠI ŠE NASLOV.</a:t>
            </a:r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61015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52095"/>
              </p:ext>
            </p:extLst>
          </p:nvPr>
        </p:nvGraphicFramePr>
        <p:xfrm>
          <a:off x="1545674" y="1437057"/>
          <a:ext cx="9385935" cy="4815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85935">
                  <a:extLst>
                    <a:ext uri="{9D8B030D-6E8A-4147-A177-3AD203B41FA5}">
                      <a16:colId xmlns:a16="http://schemas.microsoft.com/office/drawing/2014/main" val="2171685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1" dirty="0" smtClean="0">
                          <a:effectLst/>
                        </a:rPr>
                        <a:t>MUCA MIKICA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ODGOVORE NAPIŠI V ZVEZEK ZA </a:t>
                      </a:r>
                      <a:r>
                        <a:rPr lang="sl-SI" sz="2800" b="0" dirty="0" smtClean="0">
                          <a:effectLst/>
                        </a:rPr>
                        <a:t>LEPOPIS. PIŠI</a:t>
                      </a:r>
                      <a:r>
                        <a:rPr lang="sl-SI" sz="2800" b="0" baseline="0" dirty="0" smtClean="0">
                          <a:effectLst/>
                        </a:rPr>
                        <a:t> Z malimi tiskanimi črkami.</a:t>
                      </a:r>
                      <a:endParaRPr lang="sl-SI" sz="2800" b="0" dirty="0" smtClean="0">
                        <a:effectLst/>
                      </a:endParaRP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KAKO JE IME MATJAŽEVI MUCI?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KAJ JE MATJAŽ NAUČIL MUCO?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KAJ ZNA MUCA?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KDAJ SE MUCA POSTAVI NA ZADNJI TACI?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66700" algn="l"/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KAJ OPAZUJE SKOZI STEKLENA VRATCA?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597770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2232454" y="568411"/>
            <a:ext cx="490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i="1" dirty="0" smtClean="0"/>
              <a:t>VPRAŠANJA</a:t>
            </a:r>
            <a:endParaRPr lang="sl-SI" sz="2000" b="1" i="1" dirty="0"/>
          </a:p>
        </p:txBody>
      </p:sp>
    </p:spTree>
    <p:extLst>
      <p:ext uri="{BB962C8B-B14F-4D97-AF65-F5344CB8AC3E}">
        <p14:creationId xmlns:p14="http://schemas.microsoft.com/office/powerpoint/2010/main" val="414897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405619"/>
              </p:ext>
            </p:extLst>
          </p:nvPr>
        </p:nvGraphicFramePr>
        <p:xfrm>
          <a:off x="1145060" y="1461770"/>
          <a:ext cx="10511480" cy="3474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11480">
                  <a:extLst>
                    <a:ext uri="{9D8B030D-6E8A-4147-A177-3AD203B41FA5}">
                      <a16:colId xmlns:a16="http://schemas.microsoft.com/office/drawing/2014/main" val="3399653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effectLst/>
                        </a:rPr>
                        <a:t>MUCA MIKICA</a:t>
                      </a:r>
                    </a:p>
                    <a:p>
                      <a:pPr marL="156210">
                        <a:spcAft>
                          <a:spcPts val="0"/>
                        </a:spcAft>
                      </a:pPr>
                      <a:r>
                        <a:rPr lang="sl-SI" sz="24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</a:pPr>
                      <a:r>
                        <a:rPr lang="sl-SI" sz="2400" b="0" dirty="0" smtClean="0">
                          <a:effectLst/>
                        </a:rPr>
                        <a:t>DOPOLNI POVEDI Z USTREZNO BESEDO.</a:t>
                      </a:r>
                    </a:p>
                    <a:p>
                      <a:pPr marL="156210">
                        <a:spcAft>
                          <a:spcPts val="0"/>
                        </a:spcAft>
                      </a:pPr>
                      <a:r>
                        <a:rPr lang="sl-SI" sz="24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</a:pPr>
                      <a:r>
                        <a:rPr lang="sl-SI" sz="2400" b="0" dirty="0" smtClean="0">
                          <a:effectLst/>
                        </a:rPr>
                        <a:t>Matjaž ima prikupno ________________ . Ima jo __________ . </a:t>
                      </a:r>
                    </a:p>
                    <a:p>
                      <a:pPr marL="156210">
                        <a:spcAft>
                          <a:spcPts val="0"/>
                        </a:spcAft>
                      </a:pPr>
                      <a:r>
                        <a:rPr lang="sl-SI" sz="2400" b="0" dirty="0" smtClean="0">
                          <a:effectLst/>
                        </a:rPr>
                        <a:t>Naučil jo je različnih ___________________ . Muca zna dati _____________ , skakati skozi _______________ in  hoditi po _____________________ tačkah. </a:t>
                      </a:r>
                    </a:p>
                    <a:p>
                      <a:pPr marL="156210"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 smtClean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152357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2232454" y="568411"/>
            <a:ext cx="490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i="1" dirty="0" smtClean="0"/>
              <a:t>DOPOLNI POVEDI</a:t>
            </a:r>
            <a:endParaRPr lang="sl-SI" sz="2000" b="1" i="1" dirty="0"/>
          </a:p>
        </p:txBody>
      </p:sp>
    </p:spTree>
    <p:extLst>
      <p:ext uri="{BB962C8B-B14F-4D97-AF65-F5344CB8AC3E}">
        <p14:creationId xmlns:p14="http://schemas.microsoft.com/office/powerpoint/2010/main" val="134624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158314" y="304801"/>
            <a:ext cx="862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PRVO SREČANJE Z JEŽKOM</a:t>
            </a:r>
            <a:endParaRPr lang="sl-SI" sz="3600" b="1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19942" t="62872" r="50676" b="8528"/>
          <a:stretch/>
        </p:blipFill>
        <p:spPr bwMode="auto">
          <a:xfrm>
            <a:off x="1820562" y="951132"/>
            <a:ext cx="5404022" cy="2759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84886" y="4300151"/>
            <a:ext cx="10643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AutoNum type="arabicPeriod"/>
            </a:pPr>
            <a:r>
              <a:rPr lang="sl-SI" sz="2400" dirty="0" smtClean="0"/>
              <a:t>DEJAVNOST: </a:t>
            </a:r>
            <a:r>
              <a:rPr lang="sl-SI" sz="2400" dirty="0"/>
              <a:t>PISNO ODGOVORI </a:t>
            </a:r>
            <a:r>
              <a:rPr lang="sl-SI" sz="2400" dirty="0" smtClean="0"/>
              <a:t>ŠE NA 3  </a:t>
            </a:r>
            <a:r>
              <a:rPr lang="sl-SI" sz="2400" dirty="0"/>
              <a:t>VPRAŠANJA V ZVEZEK ZA LEPOPIS. PIŠI Z malimi tiskanimi </a:t>
            </a:r>
            <a:r>
              <a:rPr lang="sl-SI" sz="2400" dirty="0" smtClean="0"/>
              <a:t>črkami.</a:t>
            </a:r>
            <a:endParaRPr lang="sl-SI" sz="2400" dirty="0" smtClean="0"/>
          </a:p>
          <a:p>
            <a:pPr marL="800100" lvl="1" indent="-342900">
              <a:buAutoNum type="arabicPeriod"/>
            </a:pPr>
            <a:r>
              <a:rPr lang="sl-SI" sz="2400" dirty="0" smtClean="0"/>
              <a:t>DEJAVNOST: USTNO REŠI NALOGO – </a:t>
            </a:r>
            <a:r>
              <a:rPr lang="sl-SI" sz="2400" i="1" dirty="0" smtClean="0"/>
              <a:t>IZBERI PRAVILNI ODGOVOR</a:t>
            </a:r>
            <a:r>
              <a:rPr lang="sl-SI" sz="2400" dirty="0" smtClean="0"/>
              <a:t>.</a:t>
            </a:r>
          </a:p>
          <a:p>
            <a:pPr marL="800100" lvl="1" indent="-342900">
              <a:buAutoNum type="arabicPeriod"/>
            </a:pPr>
            <a:r>
              <a:rPr lang="sl-SI" sz="2400" dirty="0" smtClean="0"/>
              <a:t>DEJAVNOST: PREPIŠI ZADNJE TRI POVEDI </a:t>
            </a:r>
            <a:r>
              <a:rPr lang="sl-SI" sz="2400" dirty="0" smtClean="0"/>
              <a:t>BESEDILA V ZVEZEK ZA LEPOPIS </a:t>
            </a:r>
            <a:r>
              <a:rPr lang="sl-SI" sz="2400" dirty="0" smtClean="0"/>
              <a:t>IN PREPISANI DEL ILUSTRIRAJ.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1214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26979"/>
              </p:ext>
            </p:extLst>
          </p:nvPr>
        </p:nvGraphicFramePr>
        <p:xfrm>
          <a:off x="1103870" y="875235"/>
          <a:ext cx="10074876" cy="5913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74876">
                  <a:extLst>
                    <a:ext uri="{9D8B030D-6E8A-4147-A177-3AD203B41FA5}">
                      <a16:colId xmlns:a16="http://schemas.microsoft.com/office/drawing/2014/main" val="502632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b="1" dirty="0">
                        <a:effectLst/>
                      </a:endParaRP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1" dirty="0" smtClean="0">
                          <a:effectLst/>
                        </a:rPr>
                        <a:t>PRVO SREČANJE Z JEŽKOM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 </a:t>
                      </a: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ODGOVORE NAPIŠI V ZVEZEK</a:t>
                      </a:r>
                      <a:r>
                        <a:rPr lang="sl-SI" sz="2800" b="0" baseline="0" dirty="0" smtClean="0">
                          <a:effectLst/>
                        </a:rPr>
                        <a:t> </a:t>
                      </a:r>
                      <a:r>
                        <a:rPr lang="sl-SI" sz="2800" b="0" baseline="0" dirty="0" smtClean="0">
                          <a:effectLst/>
                        </a:rPr>
                        <a:t>ZA</a:t>
                      </a:r>
                      <a:r>
                        <a:rPr lang="sl-SI" sz="2800" b="0" dirty="0" smtClean="0">
                          <a:effectLst/>
                        </a:rPr>
                        <a:t> LEPOPIS. PIŠI</a:t>
                      </a:r>
                      <a:r>
                        <a:rPr lang="sl-SI" sz="2800" b="0" baseline="0" dirty="0" smtClean="0">
                          <a:effectLst/>
                        </a:rPr>
                        <a:t> Z malimi tiskanimi črkami.</a:t>
                      </a:r>
                      <a:endParaRPr lang="sl-SI" sz="2800" b="0" dirty="0" smtClean="0">
                        <a:effectLst/>
                      </a:endParaRPr>
                    </a:p>
                    <a:p>
                      <a:pPr marL="156210">
                        <a:spcAft>
                          <a:spcPts val="0"/>
                        </a:spcAft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KDO JE NAPISAL BESEDILO PRVO SREČANJE Z JEŽKOM?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PRI KOM JE BILA ANA NA POČITNICAH?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KAM STA ŠLI BABICA IN ANA?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KAJ STA DELALI V GOZDU?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KAJ JE ZAGLEDALA ANA?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KDO JE VZEL JEŽKA V ROKE?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KAKO SE GA JE DOTAKNILA ANA?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35915" algn="l"/>
                        </a:tabLst>
                      </a:pPr>
                      <a:r>
                        <a:rPr lang="sl-SI" sz="2800" b="0" dirty="0" smtClean="0">
                          <a:effectLst/>
                        </a:rPr>
                        <a:t>ALI SE JE ANA ZBODLA NA JEŽKOVIH BODICAH?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044271"/>
                  </a:ext>
                </a:extLst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1993557" y="214184"/>
            <a:ext cx="490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i="1" dirty="0" smtClean="0"/>
              <a:t>VPRAŠANJA</a:t>
            </a:r>
            <a:endParaRPr lang="sl-SI" sz="2000" b="1" i="1" dirty="0"/>
          </a:p>
        </p:txBody>
      </p:sp>
    </p:spTree>
    <p:extLst>
      <p:ext uri="{BB962C8B-B14F-4D97-AF65-F5344CB8AC3E}">
        <p14:creationId xmlns:p14="http://schemas.microsoft.com/office/powerpoint/2010/main" val="366913177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 ]]</Template>
  <TotalTime>449</TotalTime>
  <Words>253</Words>
  <Application>Microsoft Office PowerPoint</Application>
  <PresentationFormat>Širokozaslonsko</PresentationFormat>
  <Paragraphs>103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Times New Roman</vt:lpstr>
      <vt:lpstr>Badge</vt:lpstr>
      <vt:lpstr>BEREM, PIŠEM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BEREM, PIŠEM</dc:title>
  <dc:creator>Marijo Biluš</dc:creator>
  <cp:lastModifiedBy>Marijo Biluš</cp:lastModifiedBy>
  <cp:revision>26</cp:revision>
  <dcterms:created xsi:type="dcterms:W3CDTF">2021-01-02T11:13:12Z</dcterms:created>
  <dcterms:modified xsi:type="dcterms:W3CDTF">2021-01-05T18:58:49Z</dcterms:modified>
</cp:coreProperties>
</file>