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>
        <p:scale>
          <a:sx n="80" d="100"/>
          <a:sy n="80" d="100"/>
        </p:scale>
        <p:origin x="1111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0089D4-1729-4645-8E21-27F3C3F12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D82E70A-0E38-4F82-A679-1CCCB9C64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CFDE4D9-EA5F-4A4B-8503-643676961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1D11-847E-47AD-8C17-A10FFDD78F0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5F4C5B1-B5B6-4637-857C-7AC09B69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49A849C-FD77-4753-890A-DB6E8E88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AC89-A0BE-48BE-A5C3-250DFF1889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033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9DEF82-BEF4-42D3-9515-C886B0A9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5341F46-F24C-461E-9037-5A4DDECE3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F9AEED9-0412-4262-84A3-FF41F0CA6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1D11-847E-47AD-8C17-A10FFDD78F0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40B4820-9A54-4BD0-A48E-688602E6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374AA37-3F3E-40EB-981B-69DE40A9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AC89-A0BE-48BE-A5C3-250DFF1889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170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6F71079-436D-4BDC-B35C-CC8AAA149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1E1964C-5B55-402D-8944-96999A65C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79CD298-F978-4A00-AD20-F98DB348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1D11-847E-47AD-8C17-A10FFDD78F0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D1B56F6-91F5-4748-AB1D-305FE960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163F542-2B1D-49BC-B885-94622D73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AC89-A0BE-48BE-A5C3-250DFF1889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000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FE8D9-133A-469F-9BFD-08D82379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9CF3C3-8D6E-4D28-89BB-7F14F400C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D994E2C-CD7D-4991-922D-50E578C1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1D11-847E-47AD-8C17-A10FFDD78F0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28E474B-1A9C-4A05-BD22-48A62A9A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512E772-FF9D-4E3E-BEC4-5904384A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AC89-A0BE-48BE-A5C3-250DFF1889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010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2095D2-C7E2-4C18-B59C-B9CA4360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D7C8D1B-C462-4EE5-ACDF-2C132469C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2C4B08F-E05F-46EC-A106-6EE267AF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1D11-847E-47AD-8C17-A10FFDD78F0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BEB2C7D-C14E-4D64-A3F1-229B3DB1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33A764A-2EBE-4CF9-81AF-A9BD6CD1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AC89-A0BE-48BE-A5C3-250DFF1889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869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55644E-7865-4BB4-B978-7FE30D3B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50A12D7-78FC-4A4B-8EF0-17502442D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F5EB21F-AAFF-4D6F-855C-8CB95CB50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6BFB458-EA88-450F-8117-2F2976BB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1D11-847E-47AD-8C17-A10FFDD78F0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A9C07F-02CC-46AE-8967-58183D15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9E769F0-2134-497F-A524-AB58E019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AC89-A0BE-48BE-A5C3-250DFF1889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914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162BB6-9121-432F-88F6-75DF5CE3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9437B60-9180-4771-AF9D-F8505542F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449F8E9-D987-4623-A652-CA61F9A81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75DDDAE-8196-4004-A047-A3C4BF94A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5347177-2950-454F-8B90-F9E2345EE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AE50D16-70B5-472B-8749-08218B48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1D11-847E-47AD-8C17-A10FFDD78F0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3CD7B12-7902-4906-A5E2-BABB154D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C1A86A0-B4B1-481D-9F01-8447A2C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AC89-A0BE-48BE-A5C3-250DFF1889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705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E9629A-EDA9-4329-A7EA-707489D4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2F5D8A5-C0F8-4E5F-AF4B-E4B9794BB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1D11-847E-47AD-8C17-A10FFDD78F0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C8D3179-69A6-42A5-ABF2-521D4C867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A8BCD81-A4B4-42D8-B56F-0855BF40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AC89-A0BE-48BE-A5C3-250DFF1889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488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F7AAA49-1F93-4D8D-BDE1-279A9D06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1D11-847E-47AD-8C17-A10FFDD78F0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A208E5A-35AB-493E-B266-B126AC1C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1F5B2E0-F907-4FB5-A01C-5D7178F9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AC89-A0BE-48BE-A5C3-250DFF1889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362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02F37A-B80B-43BB-B957-387C5F9C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F90D375-8198-480F-A303-091A13EE2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6883FCD-82F4-41DC-B848-DFD481959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384433E-39D4-496F-B0FF-B7D5217E8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1D11-847E-47AD-8C17-A10FFDD78F0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F70B94C-DE3C-46C7-86FE-BAF52D42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20ABF35-34EC-428F-9D6B-714FD394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AC89-A0BE-48BE-A5C3-250DFF1889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562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E033AD-21A9-4108-B54C-39478462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08B1681-A856-4655-BBA8-7AF43695D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5CFEA8F-2FAD-43BC-A533-D3A9C4731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40CA38A-983B-45F2-B071-BD9C33345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1D11-847E-47AD-8C17-A10FFDD78F0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B5E6471-1472-4494-8F30-674B01FA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B2C894B-CB85-4718-A4C0-3546B348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AC89-A0BE-48BE-A5C3-250DFF1889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834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216ED178-EFD1-4156-80FF-355F67EB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B9D9F05-8C55-4BD2-953D-89E509D89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F6CA679-05C6-4973-81C1-00EE5DF0B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61D11-847E-47AD-8C17-A10FFDD78F0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FC00C19-C678-4AE8-93C9-568747D4C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B5A620B-4567-466F-9034-E5197813F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6AC89-A0BE-48BE-A5C3-250DFF1889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6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youtube.com/watch?v=oLcw0DDgueY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5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6">
            <a:extLst>
              <a:ext uri="{FF2B5EF4-FFF2-40B4-BE49-F238E27FC236}">
                <a16:creationId xmlns:a16="http://schemas.microsoft.com/office/drawing/2014/main" id="{3330B66B-1A0C-48E5-A9A6-B368DF0E4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016" y="1425031"/>
            <a:ext cx="60483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8000" b="1" dirty="0">
                <a:solidFill>
                  <a:srgbClr val="FFFF00"/>
                </a:solidFill>
                <a:latin typeface="Myriad Pro" pitchFamily="34" charset="0"/>
              </a:rPr>
              <a:t>DELI DNEVA</a:t>
            </a:r>
          </a:p>
        </p:txBody>
      </p:sp>
      <p:sp>
        <p:nvSpPr>
          <p:cNvPr id="5" name="PoljeZBesedilom 5">
            <a:extLst>
              <a:ext uri="{FF2B5EF4-FFF2-40B4-BE49-F238E27FC236}">
                <a16:creationId xmlns:a16="http://schemas.microsoft.com/office/drawing/2014/main" id="{5AE73A6F-B560-496E-BF38-7275123C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267" y="238323"/>
            <a:ext cx="71278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6000" b="1" dirty="0">
                <a:solidFill>
                  <a:srgbClr val="FFFF00"/>
                </a:solidFill>
                <a:latin typeface="Myriad Pro" pitchFamily="34" charset="0"/>
              </a:rPr>
              <a:t>DAN IN NOČ</a:t>
            </a:r>
          </a:p>
        </p:txBody>
      </p:sp>
      <p:grpSp>
        <p:nvGrpSpPr>
          <p:cNvPr id="6" name="Skupina 2">
            <a:extLst>
              <a:ext uri="{FF2B5EF4-FFF2-40B4-BE49-F238E27FC236}">
                <a16:creationId xmlns:a16="http://schemas.microsoft.com/office/drawing/2014/main" id="{1E655295-0BD9-4C1F-B5BC-32BF6CD7ADDA}"/>
              </a:ext>
            </a:extLst>
          </p:cNvPr>
          <p:cNvGrpSpPr>
            <a:grpSpLocks/>
          </p:cNvGrpSpPr>
          <p:nvPr/>
        </p:nvGrpSpPr>
        <p:grpSpPr bwMode="auto">
          <a:xfrm>
            <a:off x="3648074" y="2297810"/>
            <a:ext cx="4894263" cy="4087813"/>
            <a:chOff x="2053883" y="2286276"/>
            <a:chExt cx="4559642" cy="3739254"/>
          </a:xfrm>
        </p:grpSpPr>
        <p:pic>
          <p:nvPicPr>
            <p:cNvPr id="7" name="Picture 6" descr="https://o.remove.bg/downloads/c7364a6c-1538-412d-97a2-c59a2da14bae/image-removebg-preview.png">
              <a:extLst>
                <a:ext uri="{FF2B5EF4-FFF2-40B4-BE49-F238E27FC236}">
                  <a16:creationId xmlns:a16="http://schemas.microsoft.com/office/drawing/2014/main" id="{1E0F2657-B208-49AC-879C-6C2EE5B3B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883" y="2312404"/>
              <a:ext cx="4559642" cy="371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oljeZBesedilom 1">
              <a:extLst>
                <a:ext uri="{FF2B5EF4-FFF2-40B4-BE49-F238E27FC236}">
                  <a16:creationId xmlns:a16="http://schemas.microsoft.com/office/drawing/2014/main" id="{96255B37-EAA6-477A-A395-688F377A9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68508">
              <a:off x="2129796" y="5173292"/>
              <a:ext cx="797018" cy="430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l-SI" altLang="sl-SI" sz="2400"/>
                <a:t>NOČ</a:t>
              </a:r>
            </a:p>
          </p:txBody>
        </p:sp>
        <p:sp>
          <p:nvSpPr>
            <p:cNvPr id="9" name="PoljeZBesedilom 7">
              <a:extLst>
                <a:ext uri="{FF2B5EF4-FFF2-40B4-BE49-F238E27FC236}">
                  <a16:creationId xmlns:a16="http://schemas.microsoft.com/office/drawing/2014/main" id="{0D4AFDA7-119F-47EF-B217-5285C01D9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68508">
              <a:off x="5188644" y="2478140"/>
              <a:ext cx="813820" cy="430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l-SI" altLang="sl-SI" sz="2400"/>
                <a:t>DAN</a:t>
              </a:r>
            </a:p>
          </p:txBody>
        </p:sp>
      </p:grp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1BFE03-F1AC-4DAD-B7C5-E2EA7BB270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1557" y="1252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5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0EE2D90E-727B-4B0E-A4E8-58CE64082A3F}"/>
              </a:ext>
            </a:extLst>
          </p:cNvPr>
          <p:cNvGrpSpPr/>
          <p:nvPr/>
        </p:nvGrpSpPr>
        <p:grpSpPr>
          <a:xfrm>
            <a:off x="1989146" y="1456596"/>
            <a:ext cx="2917825" cy="3527425"/>
            <a:chOff x="1114425" y="1341438"/>
            <a:chExt cx="2917825" cy="3527425"/>
          </a:xfrm>
        </p:grpSpPr>
        <p:pic>
          <p:nvPicPr>
            <p:cNvPr id="4" name="Slika 2">
              <a:extLst>
                <a:ext uri="{FF2B5EF4-FFF2-40B4-BE49-F238E27FC236}">
                  <a16:creationId xmlns:a16="http://schemas.microsoft.com/office/drawing/2014/main" id="{657C0FEF-CEF4-451B-983F-D99DFF9B9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425" y="1917700"/>
              <a:ext cx="2917825" cy="295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avokotnik: zaokroženi vogali 5">
              <a:extLst>
                <a:ext uri="{FF2B5EF4-FFF2-40B4-BE49-F238E27FC236}">
                  <a16:creationId xmlns:a16="http://schemas.microsoft.com/office/drawing/2014/main" id="{0F72857B-05CA-44D7-A526-F746C660E3D1}"/>
                </a:ext>
              </a:extLst>
            </p:cNvPr>
            <p:cNvSpPr/>
            <p:nvPr/>
          </p:nvSpPr>
          <p:spPr>
            <a:xfrm>
              <a:off x="1323975" y="1341438"/>
              <a:ext cx="2089150" cy="4826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l-SI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DAN</a:t>
              </a: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0BFAF1FB-90BE-487D-B5D6-EFE361985254}"/>
              </a:ext>
            </a:extLst>
          </p:cNvPr>
          <p:cNvGrpSpPr/>
          <p:nvPr/>
        </p:nvGrpSpPr>
        <p:grpSpPr>
          <a:xfrm>
            <a:off x="6481564" y="1429845"/>
            <a:ext cx="2917825" cy="3529013"/>
            <a:chOff x="5111750" y="1355725"/>
            <a:chExt cx="2917825" cy="3529013"/>
          </a:xfrm>
        </p:grpSpPr>
        <p:pic>
          <p:nvPicPr>
            <p:cNvPr id="5" name="Slika 6">
              <a:extLst>
                <a:ext uri="{FF2B5EF4-FFF2-40B4-BE49-F238E27FC236}">
                  <a16:creationId xmlns:a16="http://schemas.microsoft.com/office/drawing/2014/main" id="{77F03083-0D43-4722-A5FF-A88BCAF5D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2" r="25996"/>
            <a:stretch>
              <a:fillRect/>
            </a:stretch>
          </p:blipFill>
          <p:spPr bwMode="auto">
            <a:xfrm>
              <a:off x="5111750" y="1931988"/>
              <a:ext cx="2917825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ravokotnik: zaokroženi vogali 6">
              <a:extLst>
                <a:ext uri="{FF2B5EF4-FFF2-40B4-BE49-F238E27FC236}">
                  <a16:creationId xmlns:a16="http://schemas.microsoft.com/office/drawing/2014/main" id="{852F700F-D8FF-4297-AD3A-4A93A092AF8B}"/>
                </a:ext>
              </a:extLst>
            </p:cNvPr>
            <p:cNvSpPr/>
            <p:nvPr/>
          </p:nvSpPr>
          <p:spPr>
            <a:xfrm>
              <a:off x="5446713" y="1355725"/>
              <a:ext cx="2089150" cy="48260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l-SI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NOČ</a:t>
              </a:r>
            </a:p>
          </p:txBody>
        </p:sp>
      </p:grpSp>
      <p:sp>
        <p:nvSpPr>
          <p:cNvPr id="8" name="PoljeZBesedilom 1">
            <a:extLst>
              <a:ext uri="{FF2B5EF4-FFF2-40B4-BE49-F238E27FC236}">
                <a16:creationId xmlns:a16="http://schemas.microsoft.com/office/drawing/2014/main" id="{AC5F0879-1CEF-434A-97D5-572D1A490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56" y="222910"/>
            <a:ext cx="10253273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sl-SI" altLang="sl-SI" sz="2400" dirty="0"/>
              <a:t>DAN JE SESTAVLJEN IZ SVETLEGA IN TEMNEGA DELA, KI SE MENJAVATA. SVETLI DEL SE IMENUJE </a:t>
            </a:r>
            <a:r>
              <a:rPr lang="sl-SI" altLang="sl-SI" sz="2400" b="1" dirty="0"/>
              <a:t>DAN, </a:t>
            </a:r>
            <a:r>
              <a:rPr lang="sl-SI" altLang="sl-SI" sz="2400" dirty="0"/>
              <a:t>TEMNI DEL PA </a:t>
            </a:r>
            <a:r>
              <a:rPr lang="sl-SI" altLang="sl-SI" sz="2400" b="1" dirty="0"/>
              <a:t>NOČ.</a:t>
            </a:r>
          </a:p>
        </p:txBody>
      </p:sp>
      <p:sp>
        <p:nvSpPr>
          <p:cNvPr id="11" name="PoljeZBesedilom 12">
            <a:extLst>
              <a:ext uri="{FF2B5EF4-FFF2-40B4-BE49-F238E27FC236}">
                <a16:creationId xmlns:a16="http://schemas.microsoft.com/office/drawing/2014/main" id="{F47EDE5F-A401-4348-81BA-26A07FA18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054" y="5059108"/>
            <a:ext cx="88677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sl-SI" altLang="sl-SI" sz="2400" dirty="0"/>
              <a:t>ZAKAJ SE NA ZEMLJI IZMENJUJETA DAN IN NOČ?</a:t>
            </a:r>
            <a:endParaRPr lang="sl-SI" altLang="sl-SI" sz="2000" dirty="0"/>
          </a:p>
        </p:txBody>
      </p:sp>
      <p:sp>
        <p:nvSpPr>
          <p:cNvPr id="12" name="Pravokotnik 14">
            <a:extLst>
              <a:ext uri="{FF2B5EF4-FFF2-40B4-BE49-F238E27FC236}">
                <a16:creationId xmlns:a16="http://schemas.microsoft.com/office/drawing/2014/main" id="{33B448B8-DFB0-46AA-BD33-CA5E3A416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7" y="5807360"/>
            <a:ext cx="5813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 dirty="0"/>
              <a:t>POGLEJ SI PRIKAZ MENJAVE DNEVA IN NOČI:</a:t>
            </a:r>
          </a:p>
          <a:p>
            <a:pPr>
              <a:spcBef>
                <a:spcPct val="0"/>
              </a:spcBef>
              <a:buFontTx/>
              <a:buNone/>
            </a:pPr>
            <a:endParaRPr lang="sl-SI" altLang="sl-SI" sz="200" dirty="0">
              <a:hlinkClick r:id="rId6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800" b="1" dirty="0">
                <a:solidFill>
                  <a:schemeClr val="accent2"/>
                </a:solidFill>
                <a:hlinkClick r:id="rId6"/>
              </a:rPr>
              <a:t>https://www.youtube.com/watch?v=oLcw0DDgueY</a:t>
            </a:r>
            <a:endParaRPr lang="sl-SI" altLang="sl-SI" sz="18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sl-SI" altLang="sl-SI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CAE411-83F3-4E09-9E40-1A9CFEE395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39231" y="4274457"/>
            <a:ext cx="347663" cy="347663"/>
          </a:xfrm>
          <a:prstGeom prst="rect">
            <a:avLst/>
          </a:prstGeom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AF280966-E3B0-49CA-9C0C-7D9D0998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238" y="3837469"/>
            <a:ext cx="2797621" cy="279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8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00B050"/>
            </a:gs>
            <a:gs pos="17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 descr="https://o.remove.bg/downloads/7f0474cb-5cf0-4530-84cf-4647e2dbf262/image-removebg-preview.png">
            <a:extLst>
              <a:ext uri="{FF2B5EF4-FFF2-40B4-BE49-F238E27FC236}">
                <a16:creationId xmlns:a16="http://schemas.microsoft.com/office/drawing/2014/main" id="{596DCCEC-5563-46A6-AD93-F41E530FA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2" y="4921458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https://o.remove.bg/downloads/629fa62d-8a34-4269-a932-527978b898d7/image-removebg-preview.png">
            <a:extLst>
              <a:ext uri="{FF2B5EF4-FFF2-40B4-BE49-F238E27FC236}">
                <a16:creationId xmlns:a16="http://schemas.microsoft.com/office/drawing/2014/main" id="{C576F73E-7DCF-4D81-B637-3093CB190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12" y="2001551"/>
            <a:ext cx="1590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https://o.remove.bg/downloads/629fa62d-8a34-4269-a932-527978b898d7/image-removebg-preview.png">
            <a:extLst>
              <a:ext uri="{FF2B5EF4-FFF2-40B4-BE49-F238E27FC236}">
                <a16:creationId xmlns:a16="http://schemas.microsoft.com/office/drawing/2014/main" id="{B9027A2F-D7B5-4904-8D94-0B55B04F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58" y="-53975"/>
            <a:ext cx="1590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https://o.remove.bg/downloads/629fa62d-8a34-4269-a932-527978b898d7/image-removebg-preview.png">
            <a:extLst>
              <a:ext uri="{FF2B5EF4-FFF2-40B4-BE49-F238E27FC236}">
                <a16:creationId xmlns:a16="http://schemas.microsoft.com/office/drawing/2014/main" id="{A2069402-34D4-4134-9028-9E456965A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2072078"/>
            <a:ext cx="1590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https://o.remove.bg/downloads/7f0474cb-5cf0-4530-84cf-4647e2dbf262/image-removebg-preview.png">
            <a:extLst>
              <a:ext uri="{FF2B5EF4-FFF2-40B4-BE49-F238E27FC236}">
                <a16:creationId xmlns:a16="http://schemas.microsoft.com/office/drawing/2014/main" id="{42A2A4D8-5E21-4264-B502-65A2180D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0" y="4921458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3566D556-040F-4C25-8933-BE0FEA185B57}"/>
              </a:ext>
            </a:extLst>
          </p:cNvPr>
          <p:cNvSpPr txBox="1"/>
          <p:nvPr/>
        </p:nvSpPr>
        <p:spPr>
          <a:xfrm>
            <a:off x="624512" y="3394152"/>
            <a:ext cx="3289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sl-SI" sz="3200" kern="0" dirty="0">
                <a:solidFill>
                  <a:srgbClr val="000000"/>
                </a:solidFill>
                <a:latin typeface="Arial"/>
                <a:cs typeface="Arial"/>
              </a:rPr>
              <a:t>DOPOLDAN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8D8F793C-CA45-4C88-AAD8-9B19BB84BF1B}"/>
              </a:ext>
            </a:extLst>
          </p:cNvPr>
          <p:cNvSpPr txBox="1"/>
          <p:nvPr/>
        </p:nvSpPr>
        <p:spPr>
          <a:xfrm>
            <a:off x="4633249" y="1311275"/>
            <a:ext cx="2898645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sl-SI" sz="3200" kern="0" dirty="0">
                <a:solidFill>
                  <a:srgbClr val="000000"/>
                </a:solidFill>
                <a:latin typeface="Arial"/>
                <a:cs typeface="Arial"/>
              </a:rPr>
              <a:t>OPOLDAN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4858E934-5176-4F5B-A354-F20F2F5C3772}"/>
              </a:ext>
            </a:extLst>
          </p:cNvPr>
          <p:cNvSpPr txBox="1"/>
          <p:nvPr/>
        </p:nvSpPr>
        <p:spPr>
          <a:xfrm>
            <a:off x="8327231" y="3592903"/>
            <a:ext cx="2665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sl-SI" sz="3200" kern="0" dirty="0">
                <a:solidFill>
                  <a:srgbClr val="000000"/>
                </a:solidFill>
                <a:latin typeface="Arial"/>
                <a:cs typeface="Arial"/>
              </a:rPr>
              <a:t>POPOLDAN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0ADEC4F8-29D3-41E8-BEF5-4173CA863754}"/>
              </a:ext>
            </a:extLst>
          </p:cNvPr>
          <p:cNvSpPr txBox="1"/>
          <p:nvPr/>
        </p:nvSpPr>
        <p:spPr>
          <a:xfrm>
            <a:off x="9871075" y="5759658"/>
            <a:ext cx="19970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sl-SI" sz="3200" kern="0" dirty="0">
                <a:solidFill>
                  <a:srgbClr val="000000"/>
                </a:solidFill>
                <a:latin typeface="Arial"/>
                <a:cs typeface="Arial"/>
              </a:rPr>
              <a:t>ZVEČER</a:t>
            </a:r>
          </a:p>
        </p:txBody>
      </p:sp>
      <p:sp>
        <p:nvSpPr>
          <p:cNvPr id="29" name="Podnaslov 1">
            <a:extLst>
              <a:ext uri="{FF2B5EF4-FFF2-40B4-BE49-F238E27FC236}">
                <a16:creationId xmlns:a16="http://schemas.microsoft.com/office/drawing/2014/main" id="{B02E7E39-7BAF-4B0D-B450-21FC8F6AC819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5776327"/>
            <a:ext cx="2293235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ZJUTRAJ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DFC8DC-2BC8-445A-977D-88E4B9AC6D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980" y="1431260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2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00B050"/>
            </a:gs>
            <a:gs pos="17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2C5B1051-BD93-4EE9-B88A-D672C8697470}"/>
              </a:ext>
            </a:extLst>
          </p:cNvPr>
          <p:cNvSpPr/>
          <p:nvPr/>
        </p:nvSpPr>
        <p:spPr>
          <a:xfrm>
            <a:off x="0" y="0"/>
            <a:ext cx="4437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sl-SI" altLang="sl-S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POZDRAVLJAMO V POSAMEZNEM DELU DNEVA?</a:t>
            </a:r>
          </a:p>
        </p:txBody>
      </p:sp>
      <p:pic>
        <p:nvPicPr>
          <p:cNvPr id="6" name="Picture 9" descr="https://o.remove.bg/downloads/7f0474cb-5cf0-4530-84cf-4647e2dbf262/image-removebg-preview.png">
            <a:extLst>
              <a:ext uri="{FF2B5EF4-FFF2-40B4-BE49-F238E27FC236}">
                <a16:creationId xmlns:a16="http://schemas.microsoft.com/office/drawing/2014/main" id="{ACB81446-BA88-461C-A52E-D581B7A43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2" y="4921458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ttps://o.remove.bg/downloads/629fa62d-8a34-4269-a932-527978b898d7/image-removebg-preview.png">
            <a:extLst>
              <a:ext uri="{FF2B5EF4-FFF2-40B4-BE49-F238E27FC236}">
                <a16:creationId xmlns:a16="http://schemas.microsoft.com/office/drawing/2014/main" id="{B48AFF19-F257-4E96-91D0-3A77B6407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12" y="2001551"/>
            <a:ext cx="1590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ttps://o.remove.bg/downloads/629fa62d-8a34-4269-a932-527978b898d7/image-removebg-preview.png">
            <a:extLst>
              <a:ext uri="{FF2B5EF4-FFF2-40B4-BE49-F238E27FC236}">
                <a16:creationId xmlns:a16="http://schemas.microsoft.com/office/drawing/2014/main" id="{B2427776-FF65-40D4-8C61-25378ECF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2072078"/>
            <a:ext cx="1590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tps://o.remove.bg/downloads/7f0474cb-5cf0-4530-84cf-4647e2dbf262/image-removebg-preview.png">
            <a:extLst>
              <a:ext uri="{FF2B5EF4-FFF2-40B4-BE49-F238E27FC236}">
                <a16:creationId xmlns:a16="http://schemas.microsoft.com/office/drawing/2014/main" id="{F43907EA-C0DE-4852-A17F-C7CA9D936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0" y="4921458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9ECE418-88C7-48C5-ABBE-C1D992441FF3}"/>
              </a:ext>
            </a:extLst>
          </p:cNvPr>
          <p:cNvSpPr txBox="1"/>
          <p:nvPr/>
        </p:nvSpPr>
        <p:spPr>
          <a:xfrm>
            <a:off x="624512" y="3394152"/>
            <a:ext cx="3289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sl-SI" sz="3200" kern="0" dirty="0">
                <a:solidFill>
                  <a:srgbClr val="000000"/>
                </a:solidFill>
                <a:latin typeface="Arial"/>
                <a:cs typeface="Arial"/>
              </a:rPr>
              <a:t>DOPOLDAN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DEC52FE-AAC5-46F8-B8BA-423221705C93}"/>
              </a:ext>
            </a:extLst>
          </p:cNvPr>
          <p:cNvSpPr txBox="1"/>
          <p:nvPr/>
        </p:nvSpPr>
        <p:spPr>
          <a:xfrm>
            <a:off x="4633249" y="1311275"/>
            <a:ext cx="2898645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sl-SI" sz="3200" kern="0" dirty="0">
                <a:solidFill>
                  <a:srgbClr val="000000"/>
                </a:solidFill>
                <a:latin typeface="Arial"/>
                <a:cs typeface="Arial"/>
              </a:rPr>
              <a:t>OPOLDAN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13D439DA-C5DC-4B24-84CB-BC058EE21C7A}"/>
              </a:ext>
            </a:extLst>
          </p:cNvPr>
          <p:cNvSpPr txBox="1"/>
          <p:nvPr/>
        </p:nvSpPr>
        <p:spPr>
          <a:xfrm>
            <a:off x="8327231" y="3592903"/>
            <a:ext cx="2665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sl-SI" sz="3200" kern="0" dirty="0">
                <a:solidFill>
                  <a:srgbClr val="000000"/>
                </a:solidFill>
                <a:latin typeface="Arial"/>
                <a:cs typeface="Arial"/>
              </a:rPr>
              <a:t>POPOLDAN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C87846CC-3C6E-4A25-BCA0-9686FA2C8DFD}"/>
              </a:ext>
            </a:extLst>
          </p:cNvPr>
          <p:cNvSpPr txBox="1"/>
          <p:nvPr/>
        </p:nvSpPr>
        <p:spPr>
          <a:xfrm>
            <a:off x="9871075" y="5759658"/>
            <a:ext cx="19970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sl-SI" sz="3200" kern="0" dirty="0">
                <a:solidFill>
                  <a:srgbClr val="000000"/>
                </a:solidFill>
                <a:latin typeface="Arial"/>
                <a:cs typeface="Arial"/>
              </a:rPr>
              <a:t>ZVEČER</a:t>
            </a:r>
          </a:p>
        </p:txBody>
      </p:sp>
      <p:sp>
        <p:nvSpPr>
          <p:cNvPr id="14" name="Podnaslov 1">
            <a:extLst>
              <a:ext uri="{FF2B5EF4-FFF2-40B4-BE49-F238E27FC236}">
                <a16:creationId xmlns:a16="http://schemas.microsoft.com/office/drawing/2014/main" id="{4D1BE11F-A110-4EB7-B5E1-C24BECB5CD09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5776327"/>
            <a:ext cx="2293235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ZJUTRAJ</a:t>
            </a:r>
          </a:p>
        </p:txBody>
      </p:sp>
      <p:pic>
        <p:nvPicPr>
          <p:cNvPr id="15" name="Picture 11" descr="https://o.remove.bg/downloads/629fa62d-8a34-4269-a932-527978b898d7/image-removebg-preview.png">
            <a:extLst>
              <a:ext uri="{FF2B5EF4-FFF2-40B4-BE49-F238E27FC236}">
                <a16:creationId xmlns:a16="http://schemas.microsoft.com/office/drawing/2014/main" id="{81458C9A-E50C-4176-8499-6DC2B6381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-53975"/>
            <a:ext cx="1590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E0510704-861A-405D-8502-6E0CDA6B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91" y="5347316"/>
            <a:ext cx="30416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F96CB9CA-1B85-445C-8EEA-2525152C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65" y="5273363"/>
            <a:ext cx="3040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C1E8382B-4ADD-4E36-9FFE-BD8F2EBD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28" y="3138201"/>
            <a:ext cx="25114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02314BD4-36A2-448A-AD79-F08804906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713" y="310942"/>
            <a:ext cx="2336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7D0615-AD15-4C86-993D-09F3B3B6DE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50119" y="748189"/>
            <a:ext cx="797158" cy="797158"/>
          </a:xfrm>
          <a:prstGeom prst="rect">
            <a:avLst/>
          </a:prstGeom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685723A7-796C-4204-B174-7E3A45F49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101">
            <a:off x="9272295" y="293447"/>
            <a:ext cx="2146856" cy="21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6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40000"/>
                <a:lumOff val="60000"/>
              </a:schemeClr>
            </a:gs>
            <a:gs pos="20000">
              <a:srgbClr val="002060"/>
            </a:gs>
            <a:gs pos="36000">
              <a:schemeClr val="accent1">
                <a:lumMod val="45000"/>
                <a:lumOff val="55000"/>
              </a:schemeClr>
            </a:gs>
            <a:gs pos="99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26">
            <a:extLst>
              <a:ext uri="{FF2B5EF4-FFF2-40B4-BE49-F238E27FC236}">
                <a16:creationId xmlns:a16="http://schemas.microsoft.com/office/drawing/2014/main" id="{69E91D55-A6F3-4A21-8151-CAA43BE91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46038"/>
            <a:ext cx="3255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/>
              <a:t>POVEJ, KAJ DELAŠ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/>
              <a:t>V POSAMEZNEM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/>
              <a:t>DELU DNEVA.</a:t>
            </a:r>
            <a:endParaRPr lang="sl-SI" altLang="sl-SI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D602D1FB-6039-426C-98DD-DBDEDDAA9674}"/>
              </a:ext>
            </a:extLst>
          </p:cNvPr>
          <p:cNvSpPr/>
          <p:nvPr/>
        </p:nvSpPr>
        <p:spPr>
          <a:xfrm>
            <a:off x="2622003" y="0"/>
            <a:ext cx="7200900" cy="6740525"/>
          </a:xfrm>
          <a:prstGeom prst="ellipse">
            <a:avLst/>
          </a:prstGeom>
          <a:gradFill>
            <a:gsLst>
              <a:gs pos="17000">
                <a:srgbClr val="002060"/>
              </a:gs>
              <a:gs pos="100000">
                <a:schemeClr val="bg1"/>
              </a:gs>
              <a:gs pos="38000">
                <a:schemeClr val="accent5">
                  <a:lumMod val="40000"/>
                  <a:lumOff val="60000"/>
                </a:schemeClr>
              </a:gs>
              <a:gs pos="80000">
                <a:srgbClr val="E0F1F2"/>
              </a:gs>
              <a:gs pos="89000">
                <a:schemeClr val="bg1"/>
              </a:gs>
            </a:gsLst>
            <a:lin ang="16200000" scaled="1"/>
          </a:gradFill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B03CB87-992A-4699-BBEE-301EE1414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34" y="4251326"/>
            <a:ext cx="18875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B135D4F-BEC7-426E-B887-089CF4EB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59" y="1704792"/>
            <a:ext cx="19034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7329C99-41A6-4A14-9110-41F911093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52" y="614921"/>
            <a:ext cx="18097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0FCBD3E-C2E4-4E73-852A-3126D175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834" y="1643062"/>
            <a:ext cx="18081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0D3588E-50DE-4D55-B989-23C82550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009" y="4405312"/>
            <a:ext cx="190341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ttps://o.remove.bg/downloads/7f0474cb-5cf0-4530-84cf-4647e2dbf262/image-removebg-preview.png">
            <a:extLst>
              <a:ext uri="{FF2B5EF4-FFF2-40B4-BE49-F238E27FC236}">
                <a16:creationId xmlns:a16="http://schemas.microsoft.com/office/drawing/2014/main" id="{006C961F-A0DA-4D73-901C-15C1539F8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96" y="3762376"/>
            <a:ext cx="9318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ttps://o.remove.bg/downloads/7f0474cb-5cf0-4530-84cf-4647e2dbf262/image-removebg-preview.png">
            <a:extLst>
              <a:ext uri="{FF2B5EF4-FFF2-40B4-BE49-F238E27FC236}">
                <a16:creationId xmlns:a16="http://schemas.microsoft.com/office/drawing/2014/main" id="{420FDF28-5146-4981-9B83-F65ADC1E7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772" y="3910012"/>
            <a:ext cx="9318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https://o.remove.bg/downloads/629fa62d-8a34-4269-a932-527978b898d7/image-removebg-preview.png">
            <a:extLst>
              <a:ext uri="{FF2B5EF4-FFF2-40B4-BE49-F238E27FC236}">
                <a16:creationId xmlns:a16="http://schemas.microsoft.com/office/drawing/2014/main" id="{2198E0B0-FF7E-46AC-9504-1DFB3E3C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709" y="1801812"/>
            <a:ext cx="77152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https://o.remove.bg/downloads/629fa62d-8a34-4269-a932-527978b898d7/image-removebg-preview.png">
            <a:extLst>
              <a:ext uri="{FF2B5EF4-FFF2-40B4-BE49-F238E27FC236}">
                <a16:creationId xmlns:a16="http://schemas.microsoft.com/office/drawing/2014/main" id="{5C9327E8-887D-4B3E-897A-91119CABC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972" y="1841500"/>
            <a:ext cx="7715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https://o.remove.bg/downloads/9313c4cc-09e8-4c1e-8b0a-70d863372b97/image-removebg-preview.png">
            <a:extLst>
              <a:ext uri="{FF2B5EF4-FFF2-40B4-BE49-F238E27FC236}">
                <a16:creationId xmlns:a16="http://schemas.microsoft.com/office/drawing/2014/main" id="{F5ED720E-727B-4476-8767-3B51191B8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70" y="4416841"/>
            <a:ext cx="6794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lika 25">
            <a:extLst>
              <a:ext uri="{FF2B5EF4-FFF2-40B4-BE49-F238E27FC236}">
                <a16:creationId xmlns:a16="http://schemas.microsoft.com/office/drawing/2014/main" id="{6A86132C-A81B-4696-BB11-BA2E61261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724" y="5113338"/>
            <a:ext cx="2046287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https://o.remove.bg/downloads/629fa62d-8a34-4269-a932-527978b898d7/image-removebg-preview.png">
            <a:extLst>
              <a:ext uri="{FF2B5EF4-FFF2-40B4-BE49-F238E27FC236}">
                <a16:creationId xmlns:a16="http://schemas.microsoft.com/office/drawing/2014/main" id="{BE5A87F8-2D9C-4A94-8E0D-0365326D5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65" y="-38496"/>
            <a:ext cx="7715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6ACFAB-BBDE-419B-9B81-CBB231E552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1739" y="229869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9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7000">
              <a:srgbClr val="002060"/>
            </a:gs>
            <a:gs pos="15000">
              <a:schemeClr val="accent1">
                <a:lumMod val="45000"/>
                <a:lumOff val="55000"/>
              </a:schemeClr>
            </a:gs>
            <a:gs pos="22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13">
            <a:extLst>
              <a:ext uri="{FF2B5EF4-FFF2-40B4-BE49-F238E27FC236}">
                <a16:creationId xmlns:a16="http://schemas.microsoft.com/office/drawing/2014/main" id="{ED356BBC-790A-47A7-AD32-A5FBA5D78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468844"/>
            <a:ext cx="66516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16">
            <a:extLst>
              <a:ext uri="{FF2B5EF4-FFF2-40B4-BE49-F238E27FC236}">
                <a16:creationId xmlns:a16="http://schemas.microsoft.com/office/drawing/2014/main" id="{BE80F530-D073-43E8-AFA9-CCA1EA1E9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006" y="2154663"/>
            <a:ext cx="3455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4000" dirty="0">
                <a:solidFill>
                  <a:srgbClr val="FF0000"/>
                </a:solidFill>
              </a:rPr>
              <a:t>DELI DNEVA</a:t>
            </a:r>
          </a:p>
        </p:txBody>
      </p:sp>
      <p:sp>
        <p:nvSpPr>
          <p:cNvPr id="7" name="PoljeZBesedilom 1">
            <a:extLst>
              <a:ext uri="{FF2B5EF4-FFF2-40B4-BE49-F238E27FC236}">
                <a16:creationId xmlns:a16="http://schemas.microsoft.com/office/drawing/2014/main" id="{8156EB2D-B995-4486-AA15-92C31BC59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09" y="2911344"/>
            <a:ext cx="118048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000" dirty="0"/>
              <a:t>SONCE ZJUTRAJ VZIDE, ZDANI SE. OPOLDAN JE NAJVIŠJE NA NEBU. ZVEČER SONCE ZAIDE, STEMNI SE.</a:t>
            </a:r>
          </a:p>
        </p:txBody>
      </p:sp>
      <p:pic>
        <p:nvPicPr>
          <p:cNvPr id="8" name="Picture 9" descr="gold star">
            <a:extLst>
              <a:ext uri="{FF2B5EF4-FFF2-40B4-BE49-F238E27FC236}">
                <a16:creationId xmlns:a16="http://schemas.microsoft.com/office/drawing/2014/main" id="{706B499F-8702-489F-8BD7-0E2E9AF4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274" y="-468183"/>
            <a:ext cx="3362325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slov 8">
            <a:extLst>
              <a:ext uri="{FF2B5EF4-FFF2-40B4-BE49-F238E27FC236}">
                <a16:creationId xmlns:a16="http://schemas.microsoft.com/office/drawing/2014/main" id="{1E675709-EAA7-4644-B779-DB8F31D1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608288" y="104931"/>
            <a:ext cx="6181980" cy="2082913"/>
          </a:xfrm>
          <a:prstGeom prst="wedgeEllipseCallout">
            <a:avLst>
              <a:gd name="adj1" fmla="val -68329"/>
              <a:gd name="adj2" fmla="val 12468"/>
            </a:avLst>
          </a:prstGeom>
          <a:solidFill>
            <a:srgbClr val="FC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br>
              <a:rPr lang="sl-SI" altLang="sl-SI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altLang="sl-SI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ZVEZEK ZA SPO </a:t>
            </a:r>
            <a:r>
              <a:rPr lang="sl-SI" altLang="sl-SI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</a:t>
            </a:r>
            <a:br>
              <a:rPr lang="sl-SI" altLang="sl-SI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NASLOV IN BESEDILO. NARIŠI TUDI NAVIDEZNO POT SONCA. </a:t>
            </a:r>
            <a:br>
              <a:rPr lang="sl-SI" altLang="sl-SI" dirty="0"/>
            </a:br>
            <a:endParaRPr lang="sl-SI" dirty="0"/>
          </a:p>
        </p:txBody>
      </p:sp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8CB5C1A2-D174-4371-8179-48D8D2784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635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73</TotalTime>
  <Words>111</Words>
  <Application>Microsoft Office PowerPoint</Application>
  <PresentationFormat>Widescreen</PresentationFormat>
  <Paragraphs>28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Myriad Pro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 ZVEZEK ZA SPO PREPIŠI  NASLOV IN BESEDILO. NARIŠI TUDI NAVIDEZNO POT SONCA.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Aljaž in Helena</cp:lastModifiedBy>
  <cp:revision>19</cp:revision>
  <dcterms:created xsi:type="dcterms:W3CDTF">2021-01-09T07:12:09Z</dcterms:created>
  <dcterms:modified xsi:type="dcterms:W3CDTF">2021-01-10T17:17:07Z</dcterms:modified>
</cp:coreProperties>
</file>