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0" r:id="rId4"/>
    <p:sldId id="263" r:id="rId5"/>
    <p:sldId id="259" r:id="rId6"/>
    <p:sldId id="257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F2B"/>
    <a:srgbClr val="14215E"/>
    <a:srgbClr val="1343A9"/>
    <a:srgbClr val="0033CC"/>
    <a:srgbClr val="13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24A8C-976C-4039-995F-12B1A4628FBF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1AC80-6358-49D3-989E-544E74E0C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675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1AC80-6358-49D3-989E-544E74E0CE34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32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54225"/>
            <a:ext cx="67056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505200"/>
            <a:ext cx="65532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3938587"/>
            <a:ext cx="6629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799" y="2438400"/>
            <a:ext cx="6629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2971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3050"/>
            <a:ext cx="2438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73050"/>
            <a:ext cx="4114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1435100"/>
            <a:ext cx="2438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95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600200"/>
            <a:ext cx="6477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2200" y="632460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0" y="6324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0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553" y="524079"/>
            <a:ext cx="6705600" cy="1470025"/>
          </a:xfrm>
        </p:spPr>
        <p:txBody>
          <a:bodyPr/>
          <a:lstStyle/>
          <a:p>
            <a:r>
              <a:rPr lang="bs-Latn-BA" sz="11500" dirty="0"/>
              <a:t>KOLAŽ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1654321"/>
            <a:ext cx="6553200" cy="609600"/>
          </a:xfrm>
        </p:spPr>
        <p:txBody>
          <a:bodyPr>
            <a:normAutofit fontScale="85000" lnSpcReduction="10000"/>
          </a:bodyPr>
          <a:lstStyle/>
          <a:p>
            <a:r>
              <a:rPr lang="bs-Latn-BA" dirty="0"/>
              <a:t>LIKOVNA TEHNIKA: LEPLJENKA/TRGANKA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3C21E-E70B-4C94-9E0F-AC8A0BB3F985}"/>
              </a:ext>
            </a:extLst>
          </p:cNvPr>
          <p:cNvSpPr txBox="1"/>
          <p:nvPr/>
        </p:nvSpPr>
        <p:spPr>
          <a:xfrm>
            <a:off x="3233804" y="6459667"/>
            <a:ext cx="4575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Pripravili učitelji OŠ Antona Globočnika ter podružnic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BF4E1-9A70-430E-8450-09CA79EA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741" y="2160324"/>
            <a:ext cx="3367224" cy="4195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3648-495C-4417-BDCC-6A1A83FE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415" y="310281"/>
            <a:ext cx="6477000" cy="1143000"/>
          </a:xfrm>
        </p:spPr>
        <p:txBody>
          <a:bodyPr/>
          <a:lstStyle/>
          <a:p>
            <a:pPr algn="l"/>
            <a:br>
              <a:rPr lang="sl-SI" sz="4400" dirty="0"/>
            </a:br>
            <a:r>
              <a:rPr lang="sl-SI" sz="4400" dirty="0"/>
              <a:t>KAJ JE LEPLJENKA?</a:t>
            </a:r>
            <a:br>
              <a:rPr lang="sl-SI" sz="4400" dirty="0"/>
            </a:br>
            <a:r>
              <a:rPr lang="sl-SI" sz="4400" dirty="0"/>
              <a:t>KAJ JE TRGANKA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A720EE-E0DD-4150-BF8A-F2F3CA17709D}"/>
              </a:ext>
            </a:extLst>
          </p:cNvPr>
          <p:cNvSpPr/>
          <p:nvPr/>
        </p:nvSpPr>
        <p:spPr>
          <a:xfrm>
            <a:off x="2286000" y="2126611"/>
            <a:ext cx="4747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LEPLJENKA</a:t>
            </a:r>
            <a:r>
              <a:rPr lang="sl-SI" dirty="0">
                <a:solidFill>
                  <a:schemeClr val="bg1"/>
                </a:solidFill>
              </a:rPr>
              <a:t> JE LIKOVNA TEHNIKA, PRI KATERI Z LEPLJENJEM KOŠČKOV PAPIRJA  IN DRUGIH MATERIALOV OBLIKUJEMO SLIKO OZ. PODOBO.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MATERIALE LAHKO </a:t>
            </a:r>
            <a:r>
              <a:rPr lang="sl-SI" u="sng" dirty="0">
                <a:solidFill>
                  <a:schemeClr val="bg1"/>
                </a:solidFill>
              </a:rPr>
              <a:t>REŽEMO</a:t>
            </a:r>
            <a:r>
              <a:rPr lang="sl-SI" dirty="0">
                <a:solidFill>
                  <a:schemeClr val="bg1"/>
                </a:solidFill>
              </a:rPr>
              <a:t> ALI </a:t>
            </a:r>
            <a:r>
              <a:rPr lang="sl-SI" u="sng" dirty="0">
                <a:solidFill>
                  <a:schemeClr val="bg1"/>
                </a:solidFill>
              </a:rPr>
              <a:t>TRGAMO</a:t>
            </a:r>
            <a:r>
              <a:rPr lang="sl-SI" dirty="0">
                <a:solidFill>
                  <a:schemeClr val="bg1"/>
                </a:solidFill>
              </a:rPr>
              <a:t>. KADAR MATERIALE TRGAMO NA MANJŠE KOŠČKE, TEMU REČEMO </a:t>
            </a:r>
            <a:r>
              <a:rPr lang="sl-SI" b="1" dirty="0">
                <a:solidFill>
                  <a:schemeClr val="bg1"/>
                </a:solidFill>
              </a:rPr>
              <a:t>TRGANKA</a:t>
            </a:r>
            <a:r>
              <a:rPr lang="sl-SI" dirty="0">
                <a:solidFill>
                  <a:schemeClr val="bg1"/>
                </a:solidFill>
              </a:rPr>
              <a:t>.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MATERIALI, KI JIH LAHKO UPORABIMO: </a:t>
            </a:r>
          </a:p>
          <a:p>
            <a:r>
              <a:rPr lang="sl-SI" b="1" dirty="0">
                <a:solidFill>
                  <a:schemeClr val="bg1"/>
                </a:solidFill>
              </a:rPr>
              <a:t>PAPIR, KARTON, LEPENKA, FOLIJA, NARAVNI MATERIALI (LISTJE, TRAVA), USNJE, BLAGO</a:t>
            </a:r>
            <a:r>
              <a:rPr lang="sl-SI" dirty="0">
                <a:solidFill>
                  <a:schemeClr val="bg1"/>
                </a:solidFill>
              </a:rPr>
              <a:t> IDR.</a:t>
            </a:r>
          </a:p>
        </p:txBody>
      </p:sp>
      <p:pic>
        <p:nvPicPr>
          <p:cNvPr id="2052" name="Picture 4" descr="najboljša kakovost izbor premium tovarniško verodostojna karton -  flyyogastudio.com">
            <a:extLst>
              <a:ext uri="{FF2B5EF4-FFF2-40B4-BE49-F238E27FC236}">
                <a16:creationId xmlns:a16="http://schemas.microsoft.com/office/drawing/2014/main" id="{9DB9D539-ED19-4DAF-AE3C-0F3844E68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55807"/>
            <a:ext cx="1971720" cy="147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ALOVITA LEPENKA NATUR 468 - PAPIR - Likovni material in vzgojna sredstva  za vrtce in šole">
            <a:extLst>
              <a:ext uri="{FF2B5EF4-FFF2-40B4-BE49-F238E27FC236}">
                <a16:creationId xmlns:a16="http://schemas.microsoft.com/office/drawing/2014/main" id="{5D5B3FC4-8D22-4021-8EB1-452ABE1E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82" y="5233609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dpranje blaga (patchwork) in podlog – Krpanke.si">
            <a:extLst>
              <a:ext uri="{FF2B5EF4-FFF2-40B4-BE49-F238E27FC236}">
                <a16:creationId xmlns:a16="http://schemas.microsoft.com/office/drawing/2014/main" id="{C88A89ED-5D6A-49BB-99A3-13969F96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40" y="5340182"/>
            <a:ext cx="1538050" cy="1477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stanki naravnega usnja BEŽ ODTENKI izbirna teža">
            <a:extLst>
              <a:ext uri="{FF2B5EF4-FFF2-40B4-BE49-F238E27FC236}">
                <a16:creationId xmlns:a16="http://schemas.microsoft.com/office/drawing/2014/main" id="{F9AB5A72-D38B-422C-9B3F-97964F66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44" y="3596444"/>
            <a:ext cx="161985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cara Kolaž papir A4 20 listov enostranski">
            <a:extLst>
              <a:ext uri="{FF2B5EF4-FFF2-40B4-BE49-F238E27FC236}">
                <a16:creationId xmlns:a16="http://schemas.microsoft.com/office/drawing/2014/main" id="{207E6A75-8B27-4C3F-8FED-72A86146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14" y="5128347"/>
            <a:ext cx="1763688" cy="176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vije Jana, Lady in Stop po novem Zarja, Zvezde in Vklop">
            <a:extLst>
              <a:ext uri="{FF2B5EF4-FFF2-40B4-BE49-F238E27FC236}">
                <a16:creationId xmlns:a16="http://schemas.microsoft.com/office/drawing/2014/main" id="{6DC16F05-9DB6-4AEA-821F-96E55EF7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20" y="2292926"/>
            <a:ext cx="1869531" cy="1271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c ZoS » Blog Archive » Delavnica Jesensko listje!">
            <a:extLst>
              <a:ext uri="{FF2B5EF4-FFF2-40B4-BE49-F238E27FC236}">
                <a16:creationId xmlns:a16="http://schemas.microsoft.com/office/drawing/2014/main" id="{5E000232-163D-45BA-B8C5-5222C4EAE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35" y="3738771"/>
            <a:ext cx="1487056" cy="985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C504FD63-68EA-4AD3-88CD-36DB0020F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9552" y="419381"/>
            <a:ext cx="609600" cy="609600"/>
          </a:xfrm>
          <a:prstGeom prst="rect">
            <a:avLst/>
          </a:prstGeom>
        </p:spPr>
      </p:pic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475CFD39-0E74-42C4-A805-A6CA0E23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68" y="78975"/>
            <a:ext cx="1869532" cy="18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4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3443-5389-4AC9-94D5-611F75CC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260648"/>
            <a:ext cx="6477000" cy="1143000"/>
          </a:xfrm>
        </p:spPr>
        <p:txBody>
          <a:bodyPr/>
          <a:lstStyle/>
          <a:p>
            <a:r>
              <a:rPr lang="sl-SI" sz="3600" dirty="0"/>
              <a:t>NEKAJ PRIMEROV LEPLJENK IN TRGANK:</a:t>
            </a:r>
          </a:p>
        </p:txBody>
      </p:sp>
      <p:pic>
        <p:nvPicPr>
          <p:cNvPr id="4" name="Slika 1">
            <a:extLst>
              <a:ext uri="{FF2B5EF4-FFF2-40B4-BE49-F238E27FC236}">
                <a16:creationId xmlns:a16="http://schemas.microsoft.com/office/drawing/2014/main" id="{90F30793-635D-4F33-A259-D1077E4A742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" y="646255"/>
            <a:ext cx="2088232" cy="2465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značba mesta vsebine 4">
            <a:extLst>
              <a:ext uri="{FF2B5EF4-FFF2-40B4-BE49-F238E27FC236}">
                <a16:creationId xmlns:a16="http://schemas.microsoft.com/office/drawing/2014/main" id="{1D097E51-33D5-4EAD-B78E-8914D8A80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3" r="952"/>
          <a:stretch>
            <a:fillRect/>
          </a:stretch>
        </p:blipFill>
        <p:spPr>
          <a:xfrm>
            <a:off x="2171950" y="4025187"/>
            <a:ext cx="1776986" cy="2284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Slika 1" descr="NAVODILO ZA LUM – 7. teden UČNA TEMA: LEPLJENKA (KOLAŽ) Pri spoznavanju  okolja ste izdelovali miselne vzorce o različnih um">
            <a:extLst>
              <a:ext uri="{FF2B5EF4-FFF2-40B4-BE49-F238E27FC236}">
                <a16:creationId xmlns:a16="http://schemas.microsoft.com/office/drawing/2014/main" id="{8C1B8ABC-3245-4021-9694-B03748A8F21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49" y="1505411"/>
            <a:ext cx="2352444" cy="2085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Slika 5" descr="Opis ni na voljo">
            <a:extLst>
              <a:ext uri="{FF2B5EF4-FFF2-40B4-BE49-F238E27FC236}">
                <a16:creationId xmlns:a16="http://schemas.microsoft.com/office/drawing/2014/main" id="{522F4AAC-0188-4432-9731-2B0AF4A8C2C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t="7459" r="11500" b="18648"/>
          <a:stretch/>
        </p:blipFill>
        <p:spPr bwMode="auto">
          <a:xfrm rot="10800000">
            <a:off x="100387" y="3591183"/>
            <a:ext cx="1776986" cy="2284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E93F08-A22D-430C-9B30-350A609A71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571"/>
          <a:stretch/>
        </p:blipFill>
        <p:spPr>
          <a:xfrm>
            <a:off x="5102671" y="1505411"/>
            <a:ext cx="3994902" cy="4670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Slika 1" descr="6th grade students finished their collages and they look AMAZING!! We used magazines to create a simple picture. We wanted the colors to be ...">
            <a:extLst>
              <a:ext uri="{FF2B5EF4-FFF2-40B4-BE49-F238E27FC236}">
                <a16:creationId xmlns:a16="http://schemas.microsoft.com/office/drawing/2014/main" id="{A2130213-C231-488F-B625-D51B48FFB1F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13" y="4517279"/>
            <a:ext cx="1677576" cy="2023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B39E508C-E511-467B-A342-634CADE1C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4079" y="207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43D0-C03D-4116-A275-47B4AF00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515" y="1196752"/>
            <a:ext cx="6477000" cy="1143000"/>
          </a:xfrm>
        </p:spPr>
        <p:txBody>
          <a:bodyPr/>
          <a:lstStyle/>
          <a:p>
            <a:r>
              <a:rPr lang="sl-SI" dirty="0"/>
              <a:t>SEDAJ PA SI NA VRSTI TI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495AD-9358-4976-954D-1543D2F04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3" y="2564904"/>
            <a:ext cx="532838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97D92492-320E-4AD3-8CDC-C6D02F31E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2C282-517D-4122-99CE-E06165DD04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2" t="7691" r="42011" b="10770"/>
          <a:stretch/>
        </p:blipFill>
        <p:spPr>
          <a:xfrm>
            <a:off x="-119318" y="1988840"/>
            <a:ext cx="488615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D4777D-7900-45CE-85A1-99EF1C4B7BC5}"/>
              </a:ext>
            </a:extLst>
          </p:cNvPr>
          <p:cNvSpPr txBox="1"/>
          <p:nvPr/>
        </p:nvSpPr>
        <p:spPr>
          <a:xfrm>
            <a:off x="1835696" y="267906"/>
            <a:ext cx="7200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4800" b="1" dirty="0">
                <a:solidFill>
                  <a:schemeClr val="bg1"/>
                </a:solidFill>
              </a:rPr>
              <a:t>PRIPRAVI SI NASLEDNJE PRIPOMOČKE:</a:t>
            </a:r>
            <a:endParaRPr lang="sl-SI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05BDA1-4CA0-49F3-841B-2FC29C1AF2A6}"/>
              </a:ext>
            </a:extLst>
          </p:cNvPr>
          <p:cNvSpPr/>
          <p:nvPr/>
        </p:nvSpPr>
        <p:spPr>
          <a:xfrm>
            <a:off x="4681042" y="2045648"/>
            <a:ext cx="4479295" cy="370280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C7714-C57F-4E8F-BA71-E9FCEEFB23EE}"/>
              </a:ext>
            </a:extLst>
          </p:cNvPr>
          <p:cNvSpPr txBox="1"/>
          <p:nvPr/>
        </p:nvSpPr>
        <p:spPr>
          <a:xfrm>
            <a:off x="4597104" y="2045648"/>
            <a:ext cx="464717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031875" algn="l"/>
              </a:tabLst>
            </a:pPr>
            <a:r>
              <a:rPr lang="sl-SI" sz="27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ČASOPISNI PAPIR/REVIJE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031875" algn="l"/>
              </a:tabLst>
            </a:pPr>
            <a:r>
              <a:rPr lang="sl-SI" sz="27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SVINČNIK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031875" algn="l"/>
              </a:tabLst>
            </a:pPr>
            <a:r>
              <a:rPr lang="sl-SI" sz="27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RISALNI LIST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031875" algn="l"/>
              </a:tabLst>
            </a:pPr>
            <a:r>
              <a:rPr lang="sl-SI" sz="27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VODENE ALI TEMPERA BARVE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031875" algn="l"/>
              </a:tabLst>
            </a:pPr>
            <a:r>
              <a:rPr lang="sl-SI" sz="27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ČOPIČ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031875" algn="l"/>
              </a:tabLst>
            </a:pPr>
            <a:r>
              <a:rPr lang="sl-SI" sz="27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ŠKARJE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031875" algn="l"/>
              </a:tabLst>
            </a:pPr>
            <a:r>
              <a:rPr lang="sl-SI" sz="27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LEPILO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031875" algn="l"/>
              </a:tabLst>
            </a:pPr>
            <a:r>
              <a:rPr lang="sl-SI" sz="27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ČRN FLOMASTER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031875" algn="l"/>
              </a:tabLst>
            </a:pPr>
            <a:r>
              <a:rPr lang="sl-SI" sz="27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ter KOLAŽ PAPIR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031875" algn="l"/>
              </a:tabLst>
            </a:pPr>
            <a:endParaRPr lang="sl-SI" sz="2800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ECEBA280-C921-4B07-8940-4F775EA615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443136"/>
            <a:ext cx="609600" cy="609600"/>
          </a:xfrm>
          <a:prstGeom prst="rect">
            <a:avLst/>
          </a:prstGeom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4350D976-CFFA-4AC7-B043-99544CB37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75" y="3434078"/>
            <a:ext cx="278092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-99392"/>
            <a:ext cx="6477000" cy="1143000"/>
          </a:xfrm>
        </p:spPr>
        <p:txBody>
          <a:bodyPr/>
          <a:lstStyle/>
          <a:p>
            <a:pPr algn="r"/>
            <a:r>
              <a:rPr lang="bs-Latn-BA" sz="4400" dirty="0"/>
              <a:t>LIKOVNI MOTIV: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76" y="754707"/>
            <a:ext cx="6477000" cy="4495800"/>
          </a:xfrm>
        </p:spPr>
        <p:txBody>
          <a:bodyPr>
            <a:normAutofit/>
          </a:bodyPr>
          <a:lstStyle/>
          <a:p>
            <a:pPr marL="400050" lvl="1" indent="0" algn="r">
              <a:buNone/>
            </a:pPr>
            <a:r>
              <a:rPr lang="bs-Latn-BA" sz="4800" dirty="0"/>
              <a:t>SNEŽENI MOŽ</a:t>
            </a:r>
            <a:endParaRPr lang="en-US" sz="4800" dirty="0"/>
          </a:p>
        </p:txBody>
      </p:sp>
      <p:pic>
        <p:nvPicPr>
          <p:cNvPr id="4" name="Slika 2" descr="https://i.pinimg.com/564x/80/e9/61/80e961d8fb7ac679e5348c8b272a4687.jpg">
            <a:extLst>
              <a:ext uri="{FF2B5EF4-FFF2-40B4-BE49-F238E27FC236}">
                <a16:creationId xmlns:a16="http://schemas.microsoft.com/office/drawing/2014/main" id="{5AB08F0C-4C59-4B0B-9BA6-BC9AE8C78BA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4662" y="1607493"/>
            <a:ext cx="4010714" cy="5053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avokotnik 3">
            <a:extLst>
              <a:ext uri="{FF2B5EF4-FFF2-40B4-BE49-F238E27FC236}">
                <a16:creationId xmlns:a16="http://schemas.microsoft.com/office/drawing/2014/main" id="{D4469100-B7CF-4B20-BFE9-958C26D9D539}"/>
              </a:ext>
            </a:extLst>
          </p:cNvPr>
          <p:cNvSpPr/>
          <p:nvPr/>
        </p:nvSpPr>
        <p:spPr>
          <a:xfrm>
            <a:off x="10906" y="197346"/>
            <a:ext cx="4355976" cy="6463308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satMod val="105000"/>
                <a:alpha val="48000"/>
              </a:srgb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OGLEJ SI FOTOGRAFIJO DESNO. PRIKAZANA JE SAMO KOT </a:t>
            </a:r>
            <a:r>
              <a:rPr kumimoji="0" lang="sl-SI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IDEJA</a:t>
            </a:r>
            <a:r>
              <a:rPr kumimoji="0" lang="sl-SI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TVOJ SNEŽAK JE LAHKO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kumimoji="0" lang="sl-SI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ČISTO DRUGAČEN</a:t>
            </a:r>
            <a:r>
              <a:rPr kumimoji="0" lang="sl-SI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l-SI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u="sng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NEKAJ USMERITEV</a:t>
            </a:r>
            <a:r>
              <a:rPr lang="sl-SI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kumimoji="0" lang="sl-SI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SVINČNIKOM NARIŠI OBLIKO SNEŽAKA. NOTRANJOST SNEŽAKA LAHKO ZAPOLNIŠ S ČASOPISNIM PAPIRJEM ALI S KOLAŽ PAPIRJEM.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 OČI, NOS, USTA, ŠAL LAHKO UPORABIŠ FLOMASTER ALI PA SI POMAGAŠ Z DRUGIM MATERIALOM.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SNEŽAKU LAHKO DODAŠ ŠE KAKŠNO </a:t>
            </a:r>
            <a:r>
              <a:rPr kumimoji="0" lang="sl-SI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SVOJO IDEJO</a:t>
            </a:r>
            <a:r>
              <a:rPr kumimoji="0" lang="sl-SI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OZADJE LAHKO PRELEPIŠ </a:t>
            </a:r>
            <a:r>
              <a:rPr lang="sl-SI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 NATRGANIMI KOŠČKI IZ REVIJ ALI KOLAŽ PAPIRJA. LAHKO PA OZADJE POBARVAŠ Z BARVO.</a:t>
            </a:r>
            <a:endParaRPr kumimoji="0" lang="sl-SI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92A96F5E-8F16-4C9B-B55A-066452277E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241" y="966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EF2A-9D98-483B-A976-90F6F7ED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488" y="1916832"/>
            <a:ext cx="6477000" cy="1143000"/>
          </a:xfrm>
        </p:spPr>
        <p:txBody>
          <a:bodyPr/>
          <a:lstStyle/>
          <a:p>
            <a:pPr algn="r"/>
            <a:r>
              <a:rPr lang="sl-SI" dirty="0">
                <a:effectLst/>
              </a:rPr>
              <a:t>SVOJEGA SNEŽENEGA MOŽA FOTOFRAFIRAJ IN MI GA POŠLJI PO ELEKTRONSKI POŠTI.</a:t>
            </a:r>
            <a:endParaRPr lang="sl-SI" dirty="0"/>
          </a:p>
        </p:txBody>
      </p:sp>
      <p:pic>
        <p:nvPicPr>
          <p:cNvPr id="3076" name="Picture 4" descr="Bitmoji Image">
            <a:extLst>
              <a:ext uri="{FF2B5EF4-FFF2-40B4-BE49-F238E27FC236}">
                <a16:creationId xmlns:a16="http://schemas.microsoft.com/office/drawing/2014/main" id="{CDE1459E-A8D5-40D8-A916-716F0603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74F44CB1-A93E-4B75-9935-A053B6352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icago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Winter-PowerPoint-Template</Template>
  <TotalTime>157</TotalTime>
  <Words>220</Words>
  <Application>Microsoft Office PowerPoint</Application>
  <PresentationFormat>Diaprojekcija na zaslonu (4:3)</PresentationFormat>
  <Paragraphs>38</Paragraphs>
  <Slides>7</Slides>
  <Notes>1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Microsoft New Tai Lue</vt:lpstr>
      <vt:lpstr>Chicago-PowerPoint-Template</vt:lpstr>
      <vt:lpstr>KOLAŽ</vt:lpstr>
      <vt:lpstr> KAJ JE LEPLJENKA? KAJ JE TRGANKA ?</vt:lpstr>
      <vt:lpstr>NEKAJ PRIMEROV LEPLJENK IN TRGANK:</vt:lpstr>
      <vt:lpstr>SEDAJ PA SI NA VRSTI TI !</vt:lpstr>
      <vt:lpstr>PowerPointova predstavitev</vt:lpstr>
      <vt:lpstr>LIKOVNI MOTIV:</vt:lpstr>
      <vt:lpstr>SVOJEGA SNEŽENEGA MOŽA FOTOFRAFIRAJ IN MI GA POŠLJI PO ELEKTRONSKI POŠTI.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KOLAŽ</dc:title>
  <dc:creator>Aljaž in Helena</dc:creator>
  <cp:lastModifiedBy>Uporabnik</cp:lastModifiedBy>
  <cp:revision>25</cp:revision>
  <dcterms:created xsi:type="dcterms:W3CDTF">2021-01-05T11:11:32Z</dcterms:created>
  <dcterms:modified xsi:type="dcterms:W3CDTF">2021-01-06T15:33:45Z</dcterms:modified>
</cp:coreProperties>
</file>