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4"/>
  </p:sldMasterIdLst>
  <p:notesMasterIdLst>
    <p:notesMasterId r:id="rId13"/>
  </p:notesMasterIdLst>
  <p:sldIdLst>
    <p:sldId id="256" r:id="rId5"/>
    <p:sldId id="266" r:id="rId6"/>
    <p:sldId id="265" r:id="rId7"/>
    <p:sldId id="259" r:id="rId8"/>
    <p:sldId id="267" r:id="rId9"/>
    <p:sldId id="268" r:id="rId10"/>
    <p:sldId id="262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000099"/>
    <a:srgbClr val="003300"/>
    <a:srgbClr val="800080"/>
    <a:srgbClr val="006600"/>
    <a:srgbClr val="99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4" autoAdjust="0"/>
    <p:restoredTop sz="94612" autoAdjust="0"/>
  </p:normalViewPr>
  <p:slideViewPr>
    <p:cSldViewPr snapToGrid="0">
      <p:cViewPr varScale="1">
        <p:scale>
          <a:sx n="55" d="100"/>
          <a:sy n="55" d="100"/>
        </p:scale>
        <p:origin x="799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fld id="{984DFF07-AD88-4617-9B35-CC2F53945BA0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B9C-60DF-4CED-A21A-819449B7733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91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11903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855167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64601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405437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190080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292367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066699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60702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7600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96E5-50B6-407B-ACC9-EB5E4EFE48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605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056690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32376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FEA6-2764-4F11-8CAF-8FB1CFA895C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009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EBAF-C0C9-46E7-AC45-7862140133A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37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030171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CA8-6E9B-4353-9D39-1A19A7665F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479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damjanaocko.blogspo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47725"/>
            <a:ext cx="7772400" cy="1470025"/>
          </a:xfrm>
        </p:spPr>
        <p:txBody>
          <a:bodyPr/>
          <a:lstStyle/>
          <a:p>
            <a:r>
              <a:rPr lang="sl-SI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DOBILI SMO NOV KOLEDAR</a:t>
            </a:r>
            <a:br>
              <a:rPr lang="sl-SI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sl-SI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4540250"/>
            <a:ext cx="6408738" cy="931863"/>
          </a:xfrm>
        </p:spPr>
        <p:txBody>
          <a:bodyPr/>
          <a:lstStyle/>
          <a:p>
            <a:r>
              <a:rPr lang="sl-SI" sz="800" dirty="0">
                <a:hlinkClick r:id="rId4"/>
              </a:rPr>
              <a:t>/</a:t>
            </a:r>
            <a:r>
              <a:rPr lang="sl-SI" sz="800" dirty="0"/>
              <a:t> </a:t>
            </a:r>
            <a:endParaRPr lang="sl-SI" sz="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sl-SI" sz="1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sl-SI" sz="1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2" descr="2021 friends">
            <a:extLst>
              <a:ext uri="{FF2B5EF4-FFF2-40B4-BE49-F238E27FC236}">
                <a16:creationId xmlns:a16="http://schemas.microsoft.com/office/drawing/2014/main" id="{FF530140-7D25-47D5-9D6B-20781261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37" y="193480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7F8C80-033D-4E27-9237-3D9AD0FADB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11814" y="3812432"/>
            <a:ext cx="347663" cy="347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B267CE-C8C3-4A0C-B4E8-CD695CFD37A3}"/>
              </a:ext>
            </a:extLst>
          </p:cNvPr>
          <p:cNvSpPr txBox="1"/>
          <p:nvPr/>
        </p:nvSpPr>
        <p:spPr>
          <a:xfrm>
            <a:off x="2151142" y="6443509"/>
            <a:ext cx="510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Pripravili učitelji OŠ Antona Globočnika ter podružnic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B5A3C57-4B4E-4EA3-99CA-8BCA80ED97BD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2315" r="5869" b="2315"/>
          <a:stretch/>
        </p:blipFill>
        <p:spPr bwMode="auto">
          <a:xfrm>
            <a:off x="1619311" y="621102"/>
            <a:ext cx="5905378" cy="5615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89E87A5A-DCEC-44AE-B269-3CA2E1E89FCF}"/>
              </a:ext>
            </a:extLst>
          </p:cNvPr>
          <p:cNvCxnSpPr>
            <a:cxnSpLocks/>
          </p:cNvCxnSpPr>
          <p:nvPr/>
        </p:nvCxnSpPr>
        <p:spPr>
          <a:xfrm flipV="1">
            <a:off x="1519311" y="1434905"/>
            <a:ext cx="689317" cy="113948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B2E338-1498-499E-9791-6368568E3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7375" y="3254375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2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428D113-0F40-4821-8CB9-BE668C041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429568"/>
              </p:ext>
            </p:extLst>
          </p:nvPr>
        </p:nvGraphicFramePr>
        <p:xfrm>
          <a:off x="854144" y="685800"/>
          <a:ext cx="7968810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4012124">
                  <a:extLst>
                    <a:ext uri="{9D8B030D-6E8A-4147-A177-3AD203B41FA5}">
                      <a16:colId xmlns:a16="http://schemas.microsoft.com/office/drawing/2014/main" val="3192512754"/>
                    </a:ext>
                  </a:extLst>
                </a:gridCol>
                <a:gridCol w="3956686">
                  <a:extLst>
                    <a:ext uri="{9D8B030D-6E8A-4147-A177-3AD203B41FA5}">
                      <a16:colId xmlns:a16="http://schemas.microsoft.com/office/drawing/2014/main" val="2143676173"/>
                    </a:ext>
                  </a:extLst>
                </a:gridCol>
              </a:tblGrid>
              <a:tr h="4925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43225" algn="l"/>
                        </a:tabLs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 ROŠ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MESECI V LETU</a:t>
                      </a:r>
                      <a:endParaRPr lang="sl-SI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JANUARJA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 ŽELIMO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DOBRO SREČO, KRATKO ZIMO.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PRIPELJE PUSTA,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43225" algn="l"/>
                        </a:tabLs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KROFI SI MAŠIMO USTA.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43225" algn="l"/>
                        </a:tabLs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sl-SI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MARCU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SONCE DOBRE VOLJE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VABI NAS NA VRT IN POLJE.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ZEMLJO MOČI DEŽ </a:t>
                      </a:r>
                      <a:r>
                        <a:rPr lang="sl-SI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BOGATO BO RODILA.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PRAZNIK DELA, PRAZNIK </a:t>
                      </a:r>
                      <a:r>
                        <a:rPr lang="sl-SI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MOČ IN VOLJO NAM PORAJA.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8153" marR="481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ŠOLE </a:t>
                      </a:r>
                      <a:r>
                        <a:rPr lang="sl-SI" sz="180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JUNIJA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ZAPRIMO,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SI GLAVE OHLADIMO!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JULIJ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ZAKURI VROČE,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POTOK, MORJE SE NAM HOČE.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ŠE </a:t>
                      </a:r>
                      <a:r>
                        <a:rPr lang="sl-SI" sz="180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AVGUSTA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POTIMO,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BLISKA, TOČE SE BOJIMO.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ŠOLO ŽE </a:t>
                      </a:r>
                      <a:r>
                        <a:rPr lang="sl-SI" sz="1800" b="1" dirty="0">
                          <a:solidFill>
                            <a:srgbClr val="C459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KLIČE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BISTRE FANTE IN DEKLIČE.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GROZDJE JE </a:t>
                      </a:r>
                      <a:r>
                        <a:rPr lang="sl-SI" sz="1800" b="1" dirty="0">
                          <a:solidFill>
                            <a:srgbClr val="C459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OKTOBRA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SLADKO,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SONCE MERI POT SI KRATKO.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HLAD </a:t>
                      </a:r>
                      <a:r>
                        <a:rPr lang="sl-SI" sz="1800" b="1" dirty="0">
                          <a:solidFill>
                            <a:srgbClr val="C459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PRINAŠA,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MRTVE OBJEMA MISEL NAŠA.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SNEG </a:t>
                      </a:r>
                      <a:r>
                        <a:rPr lang="sl-SI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OBETA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VESELI KONEC LETA.</a:t>
                      </a:r>
                    </a:p>
                  </a:txBody>
                  <a:tcPr marL="48153" marR="481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182823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D7B21C-8A19-41E9-867D-C3DF45483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7375" y="3254375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2057400" y="1031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0" lang="sl-SI">
              <a:latin typeface="Arial" charset="0"/>
            </a:endParaRP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1641475" y="261938"/>
            <a:ext cx="5246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MESECI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1187960" y="1128354"/>
            <a:ext cx="524668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JANUAR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FEBRUAR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MAREC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APRIL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MAJ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JUNIJ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JULIJ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AVGUST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SEPTEMBER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OKTOBER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NOVEMBER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DECEMBER</a:t>
            </a:r>
          </a:p>
        </p:txBody>
      </p:sp>
      <p:pic>
        <p:nvPicPr>
          <p:cNvPr id="83991" name="Picture 23" descr="koledar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6097" y="585788"/>
            <a:ext cx="4737100" cy="2843212"/>
          </a:xfrm>
          <a:prstGeom prst="rect">
            <a:avLst/>
          </a:prstGeom>
          <a:noFill/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9E7420-7521-4DC1-B9C5-0F7D6C12D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7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3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3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3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3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3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3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3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9B54CD-C504-4E79-B843-424ECC41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58" y="24241"/>
            <a:ext cx="7773338" cy="1596177"/>
          </a:xfrm>
        </p:spPr>
        <p:txBody>
          <a:bodyPr/>
          <a:lstStyle/>
          <a:p>
            <a:r>
              <a:rPr lang="sl-SI" b="1" dirty="0">
                <a:solidFill>
                  <a:srgbClr val="000099"/>
                </a:solidFill>
              </a:rPr>
              <a:t>Vrste koledarjev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5A825D5-3460-488C-99D4-4692696646C0}"/>
              </a:ext>
            </a:extLst>
          </p:cNvPr>
          <p:cNvSpPr txBox="1"/>
          <p:nvPr/>
        </p:nvSpPr>
        <p:spPr>
          <a:xfrm>
            <a:off x="537964" y="3959896"/>
            <a:ext cx="1923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NAMIZNI KOLEDAR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2806A6D-EE4A-40C2-97BD-87F1B3A65BA1}"/>
              </a:ext>
            </a:extLst>
          </p:cNvPr>
          <p:cNvSpPr txBox="1"/>
          <p:nvPr/>
        </p:nvSpPr>
        <p:spPr>
          <a:xfrm>
            <a:off x="3740988" y="4189849"/>
            <a:ext cx="196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STENSKI KOLEDAR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74576-98AE-4EB7-B5F2-7D35DF89BFEC}"/>
              </a:ext>
            </a:extLst>
          </p:cNvPr>
          <p:cNvSpPr txBox="1"/>
          <p:nvPr/>
        </p:nvSpPr>
        <p:spPr>
          <a:xfrm>
            <a:off x="3874190" y="5849035"/>
            <a:ext cx="3754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C00000"/>
                </a:solidFill>
              </a:rPr>
              <a:t>KOLEDAR NA ELEKTRONSKIH NAPRAVAH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7ED583A-6FF7-4FE9-B700-D65FCEC8F265}"/>
              </a:ext>
            </a:extLst>
          </p:cNvPr>
          <p:cNvSpPr txBox="1"/>
          <p:nvPr/>
        </p:nvSpPr>
        <p:spPr>
          <a:xfrm>
            <a:off x="6990157" y="2582408"/>
            <a:ext cx="17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ŽEPNI KOLEDAR</a:t>
            </a:r>
          </a:p>
        </p:txBody>
      </p:sp>
      <p:pic>
        <p:nvPicPr>
          <p:cNvPr id="2050" name="Picture 2" descr="Žepni pokončni koledarček - Koledarji po naročilu - Enzo Grafika">
            <a:extLst>
              <a:ext uri="{FF2B5EF4-FFF2-40B4-BE49-F238E27FC236}">
                <a16:creationId xmlns:a16="http://schemas.microsoft.com/office/drawing/2014/main" id="{F1FD5216-35A3-42EA-AB6C-9E5979C71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662">
            <a:off x="7706914" y="1443057"/>
            <a:ext cx="677056" cy="10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nski koledar Narava 2021 dvodelni - Art Present, poslovna darila in  promocijski pripomočki">
            <a:extLst>
              <a:ext uri="{FF2B5EF4-FFF2-40B4-BE49-F238E27FC236}">
                <a16:creationId xmlns:a16="http://schemas.microsoft.com/office/drawing/2014/main" id="{1D9644FC-B1DC-4F08-A7D2-645BED3D2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61" y="1334558"/>
            <a:ext cx="1965078" cy="28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o.remove.bg/downloads/b94da091-0e42-4025-bfa0-5c5a8a4a57d1/image-removebg-preview.png">
            <a:extLst>
              <a:ext uri="{FF2B5EF4-FFF2-40B4-BE49-F238E27FC236}">
                <a16:creationId xmlns:a16="http://schemas.microsoft.com/office/drawing/2014/main" id="{3EDB07D2-74E0-43EE-81D1-7483BDBF6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0" y="2200783"/>
            <a:ext cx="2570763" cy="185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Calendar Software &amp; Tools | Best Calendar Programs in 2021">
            <a:extLst>
              <a:ext uri="{FF2B5EF4-FFF2-40B4-BE49-F238E27FC236}">
                <a16:creationId xmlns:a16="http://schemas.microsoft.com/office/drawing/2014/main" id="{5826CE26-1FA4-4B40-AC02-29FCFEF8C6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68" name="Picture 20" descr="https://o.remove.bg/downloads/56eb6136-412e-4925-b99f-c1f776fdfac3/image-removebg-preview.png">
            <a:extLst>
              <a:ext uri="{FF2B5EF4-FFF2-40B4-BE49-F238E27FC236}">
                <a16:creationId xmlns:a16="http://schemas.microsoft.com/office/drawing/2014/main" id="{1D9BD6AD-9B62-4F74-9E44-626C3595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19" y="417896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E315AE-F415-4F88-9FA1-58C1568DD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46964" y="5281632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3458B3-BB8A-472B-B1D3-424DF1BF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606433"/>
          </a:xfrm>
        </p:spPr>
        <p:txBody>
          <a:bodyPr/>
          <a:lstStyle/>
          <a:p>
            <a:r>
              <a:rPr lang="sl-SI" b="1" dirty="0">
                <a:solidFill>
                  <a:srgbClr val="002060"/>
                </a:solidFill>
                <a:latin typeface="+mn-lt"/>
              </a:rPr>
              <a:t>Koledar 2021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DE516C1D-1F25-49DE-9E6C-307E07A9DA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55" y="1785668"/>
            <a:ext cx="6596288" cy="4919041"/>
          </a:xfr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3A65E071-A154-4A46-BEC5-02B303D7975E}"/>
              </a:ext>
            </a:extLst>
          </p:cNvPr>
          <p:cNvCxnSpPr>
            <a:cxnSpLocks/>
          </p:cNvCxnSpPr>
          <p:nvPr/>
        </p:nvCxnSpPr>
        <p:spPr>
          <a:xfrm flipH="1">
            <a:off x="3687195" y="1612819"/>
            <a:ext cx="172795" cy="363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4D9FD9D5-B78E-4888-B01C-265CAC0B6D9D}"/>
              </a:ext>
            </a:extLst>
          </p:cNvPr>
          <p:cNvCxnSpPr>
            <a:cxnSpLocks/>
          </p:cNvCxnSpPr>
          <p:nvPr/>
        </p:nvCxnSpPr>
        <p:spPr>
          <a:xfrm>
            <a:off x="1855874" y="1785668"/>
            <a:ext cx="1534440" cy="380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C0AF625-C79B-4348-A8E2-D034FB861086}"/>
              </a:ext>
            </a:extLst>
          </p:cNvPr>
          <p:cNvSpPr txBox="1"/>
          <p:nvPr/>
        </p:nvSpPr>
        <p:spPr>
          <a:xfrm>
            <a:off x="3342404" y="1305254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NEDELJE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3BD535E8-9532-4432-9867-E89CBEAFE2E5}"/>
              </a:ext>
            </a:extLst>
          </p:cNvPr>
          <p:cNvSpPr txBox="1"/>
          <p:nvPr/>
        </p:nvSpPr>
        <p:spPr>
          <a:xfrm>
            <a:off x="956869" y="1385558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PRAZNIKI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38E4EB8-F83E-4081-A105-610F6BA16475}"/>
              </a:ext>
            </a:extLst>
          </p:cNvPr>
          <p:cNvSpPr txBox="1"/>
          <p:nvPr/>
        </p:nvSpPr>
        <p:spPr>
          <a:xfrm>
            <a:off x="140677" y="2391508"/>
            <a:ext cx="182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ALI IMAJO VSI MESECI ENAKO ŠTEVILO DNI?</a:t>
            </a:r>
          </a:p>
          <a:p>
            <a:endParaRPr lang="sl-SI" sz="2000" dirty="0"/>
          </a:p>
          <a:p>
            <a:endParaRPr lang="sl-SI" sz="2000" dirty="0"/>
          </a:p>
          <a:p>
            <a:r>
              <a:rPr lang="sl-SI" sz="2000" dirty="0"/>
              <a:t>KATERI MESEC IMA NAJMANJ DNI?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E2D2A4-7B96-49B3-ADE5-F08C0332D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6001" y="948564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1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2057400" y="1031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0" lang="sl-SI">
              <a:latin typeface="Arial" charset="0"/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641475" y="261938"/>
            <a:ext cx="5246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TEDEN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29170" y="1215231"/>
            <a:ext cx="52466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PONEDELJEK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TOREK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SREDA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ČETRTEK 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PETEK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SOBOTA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NEDELJA 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193C139D-07DF-47F7-ADEA-928E2BE57942}"/>
              </a:ext>
            </a:extLst>
          </p:cNvPr>
          <p:cNvSpPr/>
          <p:nvPr/>
        </p:nvSpPr>
        <p:spPr>
          <a:xfrm>
            <a:off x="3502404" y="261938"/>
            <a:ext cx="5638422" cy="2995758"/>
          </a:xfrm>
          <a:prstGeom prst="wedgeEllipseCallout">
            <a:avLst>
              <a:gd name="adj1" fmla="val 17851"/>
              <a:gd name="adj2" fmla="val 7413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</a:rPr>
              <a:t>Ponedeljek</a:t>
            </a:r>
            <a:r>
              <a:rPr lang="sl-SI" sz="3200" dirty="0">
                <a:solidFill>
                  <a:schemeClr val="tx1"/>
                </a:solidFill>
              </a:rPr>
              <a:t> je </a:t>
            </a:r>
            <a:r>
              <a:rPr lang="sl-SI" sz="3200" b="1" dirty="0">
                <a:solidFill>
                  <a:schemeClr val="tx1"/>
                </a:solidFill>
              </a:rPr>
              <a:t>torku</a:t>
            </a:r>
            <a:r>
              <a:rPr lang="sl-SI" sz="3200" dirty="0">
                <a:solidFill>
                  <a:schemeClr val="tx1"/>
                </a:solidFill>
              </a:rPr>
              <a:t> rekel, naj </a:t>
            </a:r>
            <a:r>
              <a:rPr lang="sl-SI" sz="3200" b="1" dirty="0">
                <a:solidFill>
                  <a:schemeClr val="tx1"/>
                </a:solidFill>
              </a:rPr>
              <a:t>sreda</a:t>
            </a:r>
            <a:r>
              <a:rPr lang="sl-SI" sz="3200" dirty="0">
                <a:solidFill>
                  <a:schemeClr val="tx1"/>
                </a:solidFill>
              </a:rPr>
              <a:t> </a:t>
            </a:r>
            <a:r>
              <a:rPr lang="sl-SI" sz="3200" b="1" dirty="0">
                <a:solidFill>
                  <a:schemeClr val="tx1"/>
                </a:solidFill>
              </a:rPr>
              <a:t>četrtek</a:t>
            </a:r>
            <a:r>
              <a:rPr lang="sl-SI" sz="3200" dirty="0">
                <a:solidFill>
                  <a:schemeClr val="tx1"/>
                </a:solidFill>
              </a:rPr>
              <a:t> vpraša, če je </a:t>
            </a:r>
            <a:r>
              <a:rPr lang="sl-SI" sz="3200" b="1" dirty="0">
                <a:solidFill>
                  <a:schemeClr val="tx1"/>
                </a:solidFill>
              </a:rPr>
              <a:t>petek</a:t>
            </a:r>
            <a:r>
              <a:rPr lang="sl-SI" sz="3200" dirty="0">
                <a:solidFill>
                  <a:schemeClr val="tx1"/>
                </a:solidFill>
              </a:rPr>
              <a:t> res rekel, da je po </a:t>
            </a:r>
            <a:r>
              <a:rPr lang="sl-SI" sz="3200" b="1" dirty="0">
                <a:solidFill>
                  <a:schemeClr val="tx1"/>
                </a:solidFill>
              </a:rPr>
              <a:t>soboti nedelja</a:t>
            </a:r>
            <a:r>
              <a:rPr lang="sl-SI" sz="32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949624-6A38-4393-8000-9DEB75782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7375" y="3254375"/>
            <a:ext cx="347663" cy="347663"/>
          </a:xfrm>
          <a:prstGeom prst="rect">
            <a:avLst/>
          </a:prstGeom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53D69810-7CFC-427B-8786-050EC282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58" y="3067050"/>
            <a:ext cx="37719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5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325F97B-31ED-4EB1-81A9-390C562229BC}"/>
              </a:ext>
            </a:extLst>
          </p:cNvPr>
          <p:cNvSpPr txBox="1"/>
          <p:nvPr/>
        </p:nvSpPr>
        <p:spPr>
          <a:xfrm>
            <a:off x="0" y="12317"/>
            <a:ext cx="81873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SEDAJ SE BOMO PREIZKUSILI. NA KOLEDARJU MESECA JANUARJA POIŠČI:</a:t>
            </a:r>
          </a:p>
          <a:p>
            <a:endParaRPr lang="sl-SI" sz="2000" b="1" dirty="0"/>
          </a:p>
          <a:p>
            <a:r>
              <a:rPr lang="sl-SI" sz="2000" b="1" dirty="0"/>
              <a:t>1. JANUAR</a:t>
            </a:r>
            <a:r>
              <a:rPr lang="sl-SI" sz="2000" dirty="0"/>
              <a:t>. KATERI DAN JE?</a:t>
            </a:r>
          </a:p>
          <a:p>
            <a:r>
              <a:rPr lang="sl-SI" sz="2000" b="1" dirty="0"/>
              <a:t>31. JANUAR</a:t>
            </a:r>
            <a:r>
              <a:rPr lang="sl-SI" sz="2000" dirty="0"/>
              <a:t>. KATERI DAN JE?</a:t>
            </a:r>
          </a:p>
          <a:p>
            <a:r>
              <a:rPr lang="sl-SI" sz="2000" b="1" dirty="0"/>
              <a:t>14. JANUAR</a:t>
            </a:r>
            <a:r>
              <a:rPr lang="sl-SI" sz="2000" dirty="0"/>
              <a:t>. KATERI DAN JE?</a:t>
            </a:r>
          </a:p>
          <a:p>
            <a:r>
              <a:rPr lang="sl-SI" sz="2000" dirty="0"/>
              <a:t>KATERI DAN JE </a:t>
            </a:r>
            <a:r>
              <a:rPr lang="sl-SI" sz="2000" b="1" dirty="0"/>
              <a:t>DANES</a:t>
            </a:r>
            <a:r>
              <a:rPr lang="sl-SI" sz="2000" dirty="0"/>
              <a:t>? KATERI DATUM JE?</a:t>
            </a:r>
          </a:p>
          <a:p>
            <a:r>
              <a:rPr lang="sl-SI" sz="2000" dirty="0"/>
              <a:t>KATERI DAN JE BIL </a:t>
            </a:r>
            <a:r>
              <a:rPr lang="sl-SI" sz="2000" b="1" dirty="0"/>
              <a:t>VČERAJ</a:t>
            </a:r>
            <a:r>
              <a:rPr lang="sl-SI" sz="2000" dirty="0"/>
              <a:t>? KATERI DATUM JE BIL VČERAJ?</a:t>
            </a:r>
          </a:p>
          <a:p>
            <a:r>
              <a:rPr lang="sl-SI" sz="2000" dirty="0"/>
              <a:t>KATERI DAN BO </a:t>
            </a:r>
            <a:r>
              <a:rPr lang="sl-SI" sz="2000" b="1" dirty="0"/>
              <a:t>JUTRI</a:t>
            </a:r>
            <a:r>
              <a:rPr lang="sl-SI" sz="2000" dirty="0"/>
              <a:t>? KATERI DATUM BO JUTRI?</a:t>
            </a:r>
          </a:p>
          <a:p>
            <a:pPr marL="342900" indent="-342900">
              <a:buAutoNum type="arabicPeriod"/>
            </a:pP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DDEFB25-40FF-49DF-815F-D0CCE145C1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16" t="22423" r="20615" b="12847"/>
          <a:stretch/>
        </p:blipFill>
        <p:spPr>
          <a:xfrm>
            <a:off x="-1" y="2785403"/>
            <a:ext cx="6779902" cy="4060280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E199F81B-2EE9-40E6-969B-1F77CA65D406}"/>
              </a:ext>
            </a:extLst>
          </p:cNvPr>
          <p:cNvSpPr/>
          <p:nvPr/>
        </p:nvSpPr>
        <p:spPr>
          <a:xfrm>
            <a:off x="4276578" y="3627705"/>
            <a:ext cx="295422" cy="2778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D7C04DFA-FDDD-4F47-A736-2F88AD58FF2E}"/>
              </a:ext>
            </a:extLst>
          </p:cNvPr>
          <p:cNvSpPr/>
          <p:nvPr/>
        </p:nvSpPr>
        <p:spPr>
          <a:xfrm>
            <a:off x="6032696" y="6215574"/>
            <a:ext cx="295422" cy="2778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D45BF333-F6BA-467F-8536-3972FBB26F15}"/>
              </a:ext>
            </a:extLst>
          </p:cNvPr>
          <p:cNvSpPr/>
          <p:nvPr/>
        </p:nvSpPr>
        <p:spPr>
          <a:xfrm>
            <a:off x="3242239" y="4815543"/>
            <a:ext cx="295422" cy="2778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0FA5BD-5044-4C9D-9978-3DBE0C32A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9734" y="4327767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68741772A02746A59D9F495BB67BA2" ma:contentTypeVersion="34" ma:contentTypeDescription="Ustvari nov dokument." ma:contentTypeScope="" ma:versionID="a6d14e4748e58c96a6e272163bcea965">
  <xsd:schema xmlns:xsd="http://www.w3.org/2001/XMLSchema" xmlns:xs="http://www.w3.org/2001/XMLSchema" xmlns:p="http://schemas.microsoft.com/office/2006/metadata/properties" xmlns:ns3="1f65dc70-f511-4c3d-8a7c-6c188e8cc027" xmlns:ns4="4ee83a2b-f51d-4d09-be1a-4d8dabfe577d" targetNamespace="http://schemas.microsoft.com/office/2006/metadata/properties" ma:root="true" ma:fieldsID="2a2c3b591dbfa4bedb8233480d5bdd1f" ns3:_="" ns4:_="">
    <xsd:import namespace="1f65dc70-f511-4c3d-8a7c-6c188e8cc027"/>
    <xsd:import namespace="4ee83a2b-f51d-4d09-be1a-4d8dabfe57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5dc70-f511-4c3d-8a7c-6c188e8cc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83a2b-f51d-4d09-be1a-4d8dabfe5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1f65dc70-f511-4c3d-8a7c-6c188e8cc027" xsi:nil="true"/>
    <FolderType xmlns="1f65dc70-f511-4c3d-8a7c-6c188e8cc027" xsi:nil="true"/>
    <CultureName xmlns="1f65dc70-f511-4c3d-8a7c-6c188e8cc027" xsi:nil="true"/>
    <Students xmlns="1f65dc70-f511-4c3d-8a7c-6c188e8cc027">
      <UserInfo>
        <DisplayName/>
        <AccountId xsi:nil="true"/>
        <AccountType/>
      </UserInfo>
    </Students>
    <Has_Teacher_Only_SectionGroup xmlns="1f65dc70-f511-4c3d-8a7c-6c188e8cc027" xsi:nil="true"/>
    <LMS_Mappings xmlns="1f65dc70-f511-4c3d-8a7c-6c188e8cc027" xsi:nil="true"/>
    <Invited_Teachers xmlns="1f65dc70-f511-4c3d-8a7c-6c188e8cc027" xsi:nil="true"/>
    <IsNotebookLocked xmlns="1f65dc70-f511-4c3d-8a7c-6c188e8cc027" xsi:nil="true"/>
    <Distribution_Groups xmlns="1f65dc70-f511-4c3d-8a7c-6c188e8cc027" xsi:nil="true"/>
    <Templates xmlns="1f65dc70-f511-4c3d-8a7c-6c188e8cc027" xsi:nil="true"/>
    <Self_Registration_Enabled xmlns="1f65dc70-f511-4c3d-8a7c-6c188e8cc027" xsi:nil="true"/>
    <Teams_Channel_Section_Location xmlns="1f65dc70-f511-4c3d-8a7c-6c188e8cc027" xsi:nil="true"/>
    <NotebookType xmlns="1f65dc70-f511-4c3d-8a7c-6c188e8cc027" xsi:nil="true"/>
    <Math_Settings xmlns="1f65dc70-f511-4c3d-8a7c-6c188e8cc027" xsi:nil="true"/>
    <AppVersion xmlns="1f65dc70-f511-4c3d-8a7c-6c188e8cc027" xsi:nil="true"/>
    <Invited_Students xmlns="1f65dc70-f511-4c3d-8a7c-6c188e8cc027" xsi:nil="true"/>
    <Owner xmlns="1f65dc70-f511-4c3d-8a7c-6c188e8cc027">
      <UserInfo>
        <DisplayName/>
        <AccountId xsi:nil="true"/>
        <AccountType/>
      </UserInfo>
    </Owner>
    <Student_Groups xmlns="1f65dc70-f511-4c3d-8a7c-6c188e8cc027">
      <UserInfo>
        <DisplayName/>
        <AccountId xsi:nil="true"/>
        <AccountType/>
      </UserInfo>
    </Student_Groups>
    <DefaultSectionNames xmlns="1f65dc70-f511-4c3d-8a7c-6c188e8cc027" xsi:nil="true"/>
    <TeamsChannelId xmlns="1f65dc70-f511-4c3d-8a7c-6c188e8cc027" xsi:nil="true"/>
    <Teachers xmlns="1f65dc70-f511-4c3d-8a7c-6c188e8cc027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2A4BF007-C3BF-4D87-A15D-3064E3514F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46CE23-E940-4CF3-B12F-3DF0D6873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5dc70-f511-4c3d-8a7c-6c188e8cc027"/>
    <ds:schemaRef ds:uri="4ee83a2b-f51d-4d09-be1a-4d8dabfe5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E8FC1-2ACC-44CA-9D67-790353804B40}">
  <ds:schemaRefs>
    <ds:schemaRef ds:uri="1f65dc70-f511-4c3d-8a7c-6c188e8cc02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4ee83a2b-f51d-4d09-be1a-4d8dabfe577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816</TotalTime>
  <Words>174</Words>
  <Application>Microsoft Office PowerPoint</Application>
  <PresentationFormat>On-screen Show (4:3)</PresentationFormat>
  <Paragraphs>84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Times New Roman</vt:lpstr>
      <vt:lpstr>Tw Cen MT</vt:lpstr>
      <vt:lpstr>Kapljica</vt:lpstr>
      <vt:lpstr>DOBILI SMO NOV KOLEDAR </vt:lpstr>
      <vt:lpstr>PowerPoint Presentation</vt:lpstr>
      <vt:lpstr>PowerPoint Presentation</vt:lpstr>
      <vt:lpstr>PowerPoint Presentation</vt:lpstr>
      <vt:lpstr>Vrste koledarjev</vt:lpstr>
      <vt:lpstr>Koledar 2021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LIKI</dc:title>
  <dc:creator>Administrator</dc:creator>
  <cp:lastModifiedBy>Aljaž in Helena</cp:lastModifiedBy>
  <cp:revision>75</cp:revision>
  <dcterms:created xsi:type="dcterms:W3CDTF">2013-10-06T05:19:13Z</dcterms:created>
  <dcterms:modified xsi:type="dcterms:W3CDTF">2021-01-10T12:30:33Z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0x0101007468741772A02746A59D9F495BB67BA2</vt:lpwstr>
  </property>
</Properties>
</file>