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8" r:id="rId3"/>
    <p:sldId id="256" r:id="rId4"/>
    <p:sldId id="258" r:id="rId5"/>
    <p:sldId id="259" r:id="rId6"/>
    <p:sldId id="257" r:id="rId7"/>
    <p:sldId id="260" r:id="rId8"/>
    <p:sldId id="261" r:id="rId9"/>
    <p:sldId id="263" r:id="rId10"/>
    <p:sldId id="265" r:id="rId11"/>
    <p:sldId id="264" r:id="rId12"/>
    <p:sldId id="262" r:id="rId13"/>
    <p:sldId id="311" r:id="rId14"/>
    <p:sldId id="312" r:id="rId15"/>
    <p:sldId id="314" r:id="rId16"/>
    <p:sldId id="305" r:id="rId17"/>
    <p:sldId id="302" r:id="rId18"/>
    <p:sldId id="303" r:id="rId19"/>
    <p:sldId id="304" r:id="rId20"/>
    <p:sldId id="306" r:id="rId21"/>
    <p:sldId id="315" r:id="rId22"/>
    <p:sldId id="313" r:id="rId23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F448-F2E0-404B-B37E-6B0006069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5BE5C-78C0-43FC-8FFE-6971E941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507EC-D898-4502-B08F-63DF0C6C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8C41-B922-48B1-911A-BB79A72C7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93967-929B-4E7F-A3D0-3F4C1DD1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129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05DB-A682-4938-979A-A9B1E4C4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C0DD1-9F89-4ABE-AF38-068992FE8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DEE15-825A-4229-A701-25FB8BC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9FD99-6762-42D1-92AE-0B73BB12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4A36C-219C-4795-9DFA-6020D5D5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546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DCF633-484B-4A57-A65F-2073D81EF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ACD57-7F4C-4029-BC16-71C2FA6E9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C339B-B1B2-464F-BC37-73064566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2A7D-B5B7-42B3-A1F9-0354FF67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6E32F-6A8D-4BB8-9D07-9C762B9D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13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14100" y="1861333"/>
            <a:ext cx="4018000" cy="15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7569600" y="3487200"/>
            <a:ext cx="3662400" cy="9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167" name="Google Shape;167;p7"/>
          <p:cNvSpPr/>
          <p:nvPr/>
        </p:nvSpPr>
        <p:spPr>
          <a:xfrm>
            <a:off x="-133" y="5621933"/>
            <a:ext cx="12192000" cy="1244400"/>
          </a:xfrm>
          <a:prstGeom prst="rect">
            <a:avLst/>
          </a:prstGeom>
          <a:solidFill>
            <a:srgbClr val="082F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7"/>
          <p:cNvGrpSpPr/>
          <p:nvPr/>
        </p:nvGrpSpPr>
        <p:grpSpPr>
          <a:xfrm>
            <a:off x="377134" y="124767"/>
            <a:ext cx="11641767" cy="6476533"/>
            <a:chOff x="282850" y="93575"/>
            <a:chExt cx="8731325" cy="4857400"/>
          </a:xfrm>
        </p:grpSpPr>
        <p:grpSp>
          <p:nvGrpSpPr>
            <p:cNvPr id="169" name="Google Shape;169;p7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170" name="Google Shape;170;p7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7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7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7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7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" name="Google Shape;192;p7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" name="Google Shape;195;p7"/>
          <p:cNvSpPr/>
          <p:nvPr/>
        </p:nvSpPr>
        <p:spPr>
          <a:xfrm>
            <a:off x="0" y="5621933"/>
            <a:ext cx="12192000" cy="1244400"/>
          </a:xfrm>
          <a:prstGeom prst="rect">
            <a:avLst/>
          </a:prstGeom>
          <a:solidFill>
            <a:srgbClr val="082F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7"/>
          <p:cNvGrpSpPr/>
          <p:nvPr/>
        </p:nvGrpSpPr>
        <p:grpSpPr>
          <a:xfrm>
            <a:off x="377134" y="124767"/>
            <a:ext cx="11641767" cy="6476533"/>
            <a:chOff x="282850" y="93575"/>
            <a:chExt cx="8731325" cy="4857400"/>
          </a:xfrm>
        </p:grpSpPr>
        <p:grpSp>
          <p:nvGrpSpPr>
            <p:cNvPr id="197" name="Google Shape;197;p7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198" name="Google Shape;198;p7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7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7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7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" name="Google Shape;220;p7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027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D892-ED54-4544-AFB4-61EDFA94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EB460-F1D3-4220-9E11-87068429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1477-D317-45A4-B2DA-481D8B4F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C9C06-C367-47C2-B010-0C7A783A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DE954-EA17-41F4-A860-5EDACB6A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252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16A0-F26C-4380-8000-736CF74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ACE30-6626-4FCA-885F-56F71BB1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9357-A489-498B-A506-E043B02E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AFDE7-2320-4506-A2B4-B374A78D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843A1-8744-4045-A4A2-6426067C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744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7737-A978-4F86-B42A-8565440C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3D145-EFD1-4538-9179-0A9583024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424A7-B0D9-4188-8E58-B23E1F2A4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3F064-A854-42AB-98B1-4CE02129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62D17-1B9E-410F-8F4B-69C0C7B0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56045-9AE3-4AE1-A0F4-77EA2C82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978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6680-EE94-4D0B-8C14-B989CF35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B0608-3468-4193-BA64-9E99A6AD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91485-9D5B-4917-B597-7B14561CC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AECFC-A0FC-4ECE-8019-A5109DF68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E739-8CE2-4179-983F-D44B02739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39752-FB22-4CE1-89BE-86E573D5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2CA30-246D-4C9A-BB4B-8D07159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20AFC-A3D7-4DC1-A1E8-E898B561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89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130B-3D6C-4943-A36E-0FDA7996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0EE29-6DC6-4A3A-AE3E-E24C59F4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7CFC8-9387-42C5-8546-2CE6AA40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2BBDD-6646-4FAF-9112-3AA0E898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570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BB669-5BAA-42B1-A0B3-CE9396E8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827F3-052A-41EA-9046-52FBCF8A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BEAE-A566-4A89-A3A0-AFAEE2F2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559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4FB7-9DD3-4863-9781-FC60CD6A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B4B08-BA12-4101-ADB8-325576A96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16B17-812B-4E55-BE82-32F290F73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44325-BC4B-46CF-900E-0D1EDCDD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CDCA4-4981-437E-B65A-2AD8B22B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E5C41-B6D9-4F41-AB9A-319D0823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237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34AB-CB24-4B85-B7DE-560428B6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F3464-7D66-4E26-91A8-40C13CF14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79199-A308-4881-B16F-240D0CC94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C0519-C83E-4F6F-98B8-84C2660A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4BAF-C116-4619-AE90-04EE396E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50047-F955-41B1-889B-B2A4678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391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B74F6-D4E9-4A6B-91E3-76CA6821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9DDF1-460F-49D0-A902-772579ADE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814CC-46FF-4944-A1BD-2FDB63581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753E-0070-46CA-90AC-09D32C8648CA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E23D7-CA49-497E-B76E-FD61413A8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7AEA7-7593-454B-84C3-60162B36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05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1.png"/><Relationship Id="rId9" Type="http://schemas.openxmlformats.org/officeDocument/2006/relationships/image" Target="../media/image48.jpe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9"/>
            <a:ext cx="12192000" cy="6851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5D8E9-CB1E-42CC-9A37-3249FEA7EFC6}"/>
              </a:ext>
            </a:extLst>
          </p:cNvPr>
          <p:cNvSpPr txBox="1"/>
          <p:nvPr/>
        </p:nvSpPr>
        <p:spPr>
          <a:xfrm>
            <a:off x="2385753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3B845-B869-4B33-8979-FA35D46FA78D}"/>
              </a:ext>
            </a:extLst>
          </p:cNvPr>
          <p:cNvSpPr txBox="1"/>
          <p:nvPr/>
        </p:nvSpPr>
        <p:spPr>
          <a:xfrm>
            <a:off x="8267466" y="3835740"/>
            <a:ext cx="3819764" cy="260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500" dirty="0">
                <a:solidFill>
                  <a:schemeClr val="bg1"/>
                </a:solidFill>
              </a:rPr>
              <a:t>ODTIS</a:t>
            </a:r>
          </a:p>
          <a:p>
            <a:pPr algn="ctr"/>
            <a:r>
              <a:rPr lang="sl-SI" sz="4800" dirty="0">
                <a:solidFill>
                  <a:schemeClr val="bg1"/>
                </a:solidFill>
              </a:rPr>
              <a:t>(GRAFIKA)</a:t>
            </a:r>
            <a:endParaRPr lang="sl-SI" sz="11500" dirty="0">
              <a:solidFill>
                <a:schemeClr val="bg1"/>
              </a:solidFill>
            </a:endParaRPr>
          </a:p>
        </p:txBody>
      </p:sp>
      <p:pic>
        <p:nvPicPr>
          <p:cNvPr id="3078" name="Picture 6" descr="Happy child with painted hands — Stock Photo © beatabecla #19395243">
            <a:extLst>
              <a:ext uri="{FF2B5EF4-FFF2-40B4-BE49-F238E27FC236}">
                <a16:creationId xmlns:a16="http://schemas.microsoft.com/office/drawing/2014/main" id="{B7666FAE-220E-4C6D-98A0-ACF043D6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" y="792062"/>
            <a:ext cx="8162696" cy="5441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DCF1D3-9BB9-42A6-96F2-A9640EACDBBF}"/>
              </a:ext>
            </a:extLst>
          </p:cNvPr>
          <p:cNvSpPr txBox="1"/>
          <p:nvPr/>
        </p:nvSpPr>
        <p:spPr>
          <a:xfrm>
            <a:off x="1433193" y="6165879"/>
            <a:ext cx="4575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</a:rPr>
              <a:t>Pripravili učitelji OŠ Antona Globočnika ter podružnic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C580D4-C944-4659-8BAB-30CAC2CA7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3399" y="2836655"/>
            <a:ext cx="824258" cy="8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genta-sky.com/images/custom/uploads/11/images/2007press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818"/>
            <a:ext cx="4286250" cy="372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jsentinel.com/images/photos/imgkit_sized/101912_1a_Road_rollert_dah_600x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47" y="159094"/>
            <a:ext cx="376237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nkydogpress.files.wordpress.com/2012/04/220420122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40" y="2808039"/>
            <a:ext cx="4830102" cy="3622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FA3ED3-CCBA-4BAA-BF9B-37756A8DF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6539" y="1486354"/>
            <a:ext cx="864960" cy="8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annett-cdn.com/-mm-/0ca4ba110e42b1f317d64a8d4166f9e478abf8fe/c=93-0-3561-2607&amp;r=x513&amp;c=680x510/local/-/media/WIGroup/Manitowoc/2014/07/23/1406126070000-MAN-n-Printmakers-UW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7" y="1047266"/>
            <a:ext cx="6175652" cy="4409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ickarts.org.au/Public%20Programming/BR%20C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51" y="285265"/>
            <a:ext cx="5517736" cy="3322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-media-cache-ak0.pinimg.com/736x/03/8d/ae/038dae59061cdf92bc5c51e229c5cf0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35" y="3790798"/>
            <a:ext cx="4503254" cy="291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9AC67-1231-472B-A33C-3EFD73C25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4648" y="5456583"/>
            <a:ext cx="871587" cy="8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plqnCZHVti4/Ty0pfhIDZUI/AAAAAAAAnK0/aQy2OROBuz0/s1600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0" y="879268"/>
            <a:ext cx="5937113" cy="4448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://s3.mojalbum.com/10273943_17499866_19227687/likovni-krozek-1-in-2-r-os/kolazni-tis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51" y="255932"/>
            <a:ext cx="5641313" cy="613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A6EEC5-B6B0-4CF2-9CD0-C59C7F069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2896" y="5735050"/>
            <a:ext cx="781864" cy="7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A93B-1C5E-4139-99B1-4A9371066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28" y="3200215"/>
            <a:ext cx="10999344" cy="1521600"/>
          </a:xfrm>
        </p:spPr>
        <p:txBody>
          <a:bodyPr/>
          <a:lstStyle/>
          <a:p>
            <a:pPr algn="ctr"/>
            <a:r>
              <a:rPr lang="sl-SI" sz="5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DANES PA BOŠ POSKUSIL Z LIKOVNO TEHNIKO:</a:t>
            </a:r>
            <a:br>
              <a:rPr lang="sl-SI" sz="5400" dirty="0">
                <a:latin typeface="Comic Sans MS" panose="030F0702030302020204" pitchFamily="66" charset="0"/>
              </a:rPr>
            </a:br>
            <a:r>
              <a:rPr lang="sl-SI" sz="6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GRAFIKA:  </a:t>
            </a:r>
            <a:br>
              <a:rPr lang="sl-SI" sz="6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6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MONOTIPIJA</a:t>
            </a:r>
            <a:endParaRPr lang="sl-SI" sz="5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44E05-D6B9-47D1-BDC3-A741CF9D2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4739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D5ED-D7E5-41F2-963C-047C041A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" y="2269350"/>
            <a:ext cx="11762510" cy="1521600"/>
          </a:xfrm>
        </p:spPr>
        <p:txBody>
          <a:bodyPr/>
          <a:lstStyle/>
          <a:p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KAJ PA JE </a:t>
            </a:r>
            <a:r>
              <a:rPr lang="sl-SI" b="1" dirty="0">
                <a:solidFill>
                  <a:schemeClr val="accent5">
                    <a:lumMod val="50000"/>
                  </a:schemeClr>
                </a:solidFill>
              </a:rPr>
              <a:t>MONOTIPIJA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F662E546-ACDD-476E-BE10-352DE612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9" y="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6B7AF-D1B9-439B-A5CB-E39E84EDB758}"/>
              </a:ext>
            </a:extLst>
          </p:cNvPr>
          <p:cNvSpPr/>
          <p:nvPr/>
        </p:nvSpPr>
        <p:spPr>
          <a:xfrm>
            <a:off x="1230285" y="4289629"/>
            <a:ext cx="10476807" cy="66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KER SE BOŠ DANES IGRAL Z ODTISKOVANJEM (GRAFIKO) IN KER BOŠ NA KONCU NAREDIL SAMO EN ODTIS, SE TEMU REČE MONOTIPIJA.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35DD6CC-E315-438E-BC7E-D5C884532A9C}"/>
              </a:ext>
            </a:extLst>
          </p:cNvPr>
          <p:cNvSpPr/>
          <p:nvPr/>
        </p:nvSpPr>
        <p:spPr>
          <a:xfrm>
            <a:off x="484908" y="4289629"/>
            <a:ext cx="698270" cy="556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A0F18D-639D-4E9E-AC93-74223F044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6096" y="2154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4163-F7EF-4C13-B508-49AADAB6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4787" y="315107"/>
            <a:ext cx="12926228" cy="1521600"/>
          </a:xfrm>
        </p:spPr>
        <p:txBody>
          <a:bodyPr/>
          <a:lstStyle/>
          <a:p>
            <a:r>
              <a:rPr lang="sl-SI" dirty="0"/>
              <a:t>DANAŠNJI MOTIV: </a:t>
            </a:r>
            <a:r>
              <a:rPr lang="sl-SI" b="1" dirty="0">
                <a:solidFill>
                  <a:schemeClr val="accent5">
                    <a:lumMod val="50000"/>
                  </a:schemeClr>
                </a:solidFill>
              </a:rPr>
              <a:t>SNEŽINKA</a:t>
            </a:r>
          </a:p>
        </p:txBody>
      </p:sp>
      <p:pic>
        <p:nvPicPr>
          <p:cNvPr id="4" name="Picture 3" descr="Pismo z neba, snežinka. Zanimivosti… – Ciklon.si">
            <a:extLst>
              <a:ext uri="{FF2B5EF4-FFF2-40B4-BE49-F238E27FC236}">
                <a16:creationId xmlns:a16="http://schemas.microsoft.com/office/drawing/2014/main" id="{2A03DCBD-A0A2-4A97-B9B6-7582A09D874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6"/>
          <a:stretch/>
        </p:blipFill>
        <p:spPr bwMode="auto">
          <a:xfrm>
            <a:off x="7746520" y="2004000"/>
            <a:ext cx="3761117" cy="338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nežinke za okna (glow in dark)– Life-decor.si">
            <a:extLst>
              <a:ext uri="{FF2B5EF4-FFF2-40B4-BE49-F238E27FC236}">
                <a16:creationId xmlns:a16="http://schemas.microsoft.com/office/drawing/2014/main" id="{E42E4DEF-9254-47D6-912E-B1A0279BD84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1410" y="1858666"/>
            <a:ext cx="3313834" cy="367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Snowflake Drawing Images, Stock Photos &amp; Vectors | Shutterstock">
            <a:extLst>
              <a:ext uri="{FF2B5EF4-FFF2-40B4-BE49-F238E27FC236}">
                <a16:creationId xmlns:a16="http://schemas.microsoft.com/office/drawing/2014/main" id="{43AB8915-F2A4-4CD1-83B8-918BE2E9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" y="1836707"/>
            <a:ext cx="3244816" cy="34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B6AA85-B272-4CCF-A271-E70A0BA8C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239" y="11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1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8"/>
            <a:ext cx="12192000" cy="6851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B6651A-E8E0-4C30-B9B3-FB2F9B4016A8}"/>
              </a:ext>
            </a:extLst>
          </p:cNvPr>
          <p:cNvSpPr/>
          <p:nvPr/>
        </p:nvSpPr>
        <p:spPr>
          <a:xfrm>
            <a:off x="2881746" y="3076580"/>
            <a:ext cx="6096000" cy="2702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Seveda lahko narišeš in odtisneš tudi kaj drugega, ni nujno, da narišeš ravno snežinke. </a:t>
            </a:r>
            <a:r>
              <a:rPr lang="sl-SI" sz="3200" b="1" i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Pričaraj si zasneženo zimo po svoje!</a:t>
            </a:r>
            <a:endParaRPr lang="en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1DEC7296-6C12-47B1-BC42-B370E5C5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4" y="0"/>
            <a:ext cx="3076580" cy="30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E225D3-F127-46FB-A09A-72B9A7039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7" y="5779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9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9"/>
            <a:ext cx="12192000" cy="6851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3337A3-8594-4D85-A6D2-18B38FE433F6}"/>
              </a:ext>
            </a:extLst>
          </p:cNvPr>
          <p:cNvSpPr/>
          <p:nvPr/>
        </p:nvSpPr>
        <p:spPr>
          <a:xfrm>
            <a:off x="238298" y="779930"/>
            <a:ext cx="6411884" cy="4316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600" u="sng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KAJ DANES POTREBUJEŠ: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Tempera barvo (katerokoli)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debelejši čopič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alu folijo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malo lepilnega traku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bele liste 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vatirane palčke (za ušesa)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user\Desktop\Tjaša\uporabno za pouk\delo na daljavo jesen, zima 2020, 21\IMG_20210104_191745.jpg">
            <a:extLst>
              <a:ext uri="{FF2B5EF4-FFF2-40B4-BE49-F238E27FC236}">
                <a16:creationId xmlns:a16="http://schemas.microsoft.com/office/drawing/2014/main" id="{F90867C2-C0D7-42E8-943E-CD016FC06FF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1671" y="365584"/>
            <a:ext cx="3942599" cy="5145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62CCCF-012D-4053-B379-9F9DB2F24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282" y="2899341"/>
            <a:ext cx="1059317" cy="10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81"/>
            <a:ext cx="12192000" cy="6851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1A365-D331-457F-B6D1-EE18E57813C7}"/>
              </a:ext>
            </a:extLst>
          </p:cNvPr>
          <p:cNvSpPr/>
          <p:nvPr/>
        </p:nvSpPr>
        <p:spPr>
          <a:xfrm>
            <a:off x="76896" y="516723"/>
            <a:ext cx="6405610" cy="6644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u="sng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POSTOPEK:</a:t>
            </a:r>
            <a:endParaRPr lang="en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 malo lepilnega traku prilepi večji kos alu folije na mizo.</a:t>
            </a:r>
            <a:endParaRPr lang="en-SI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sredino folije daj malo tempera barve.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S čopičem barvo premaži po foliji. Lahko uporabiš nekaj kapljic vode. Ne dodaj preveč vode, drugače odtis ne bo natančen.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Z vatirano palčko nariši snežinko. -Ker se barva sproti kar hitro suši, moraš kar hitro tudi risati. </a:t>
            </a: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Vzemi bel list ter ga položi čez snežinko in s prsti rahlo pritisni.</a:t>
            </a:r>
            <a:endParaRPr lang="en-SI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Previdno dvigni list in poglej, kakšen odtis si naredil/-a.</a:t>
            </a:r>
            <a:endParaRPr lang="en-SI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SI" dirty="0"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l-SI" dirty="0"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SI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l-SI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l-SI" sz="14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SI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user\Desktop\Tjaša\uporabno za pouk\delo na daljavo jesen, zima 2020, 21\IMG_20210104_191920.jpg">
            <a:extLst>
              <a:ext uri="{FF2B5EF4-FFF2-40B4-BE49-F238E27FC236}">
                <a16:creationId xmlns:a16="http://schemas.microsoft.com/office/drawing/2014/main" id="{C56FACF2-5DA7-4540-A864-4EA6841ABA0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6399" y="-276804"/>
            <a:ext cx="1866739" cy="240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:\Users\user\Desktop\Tjaša\uporabno za pouk\delo na daljavo jesen, zima 2020, 21\IMG_20210104_192033.jpg">
            <a:extLst>
              <a:ext uri="{FF2B5EF4-FFF2-40B4-BE49-F238E27FC236}">
                <a16:creationId xmlns:a16="http://schemas.microsoft.com/office/drawing/2014/main" id="{7518F6A8-2EED-4539-A617-A980B38A578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03296" y="-295396"/>
            <a:ext cx="1791330" cy="2558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:\Users\user\Desktop\Tjaša\uporabno za pouk\delo na daljavo jesen, zima 2020, 21\IMG_20210104_192112.jpg">
            <a:extLst>
              <a:ext uri="{FF2B5EF4-FFF2-40B4-BE49-F238E27FC236}">
                <a16:creationId xmlns:a16="http://schemas.microsoft.com/office/drawing/2014/main" id="{FB9686D5-1C0D-4A9F-8744-DD7DF008AFD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52579" y="1954905"/>
            <a:ext cx="1476076" cy="183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:\Users\user\Desktop\Tjaša\uporabno za pouk\delo na daljavo jesen, zima 2020, 21\IMG_20210104_192136.jpg">
            <a:extLst>
              <a:ext uri="{FF2B5EF4-FFF2-40B4-BE49-F238E27FC236}">
                <a16:creationId xmlns:a16="http://schemas.microsoft.com/office/drawing/2014/main" id="{8B44CB05-5666-47F9-9CF2-EC295D5C8E9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98139" y="2464894"/>
            <a:ext cx="1548339" cy="193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:\Users\user\Desktop\Tjaša\uporabno za pouk\delo na daljavo jesen, zima 2020, 21\IMG_20210104_192317.jpg">
            <a:extLst>
              <a:ext uri="{FF2B5EF4-FFF2-40B4-BE49-F238E27FC236}">
                <a16:creationId xmlns:a16="http://schemas.microsoft.com/office/drawing/2014/main" id="{F9BA8B54-A8A5-4954-A7A3-9C53FEF4B82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2563" y="2820568"/>
            <a:ext cx="1490032" cy="193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user\Desktop\Tjaša\uporabno za pouk\delo na daljavo jesen, zima 2020, 21\IMG_20210104_192409.jpg">
            <a:extLst>
              <a:ext uri="{FF2B5EF4-FFF2-40B4-BE49-F238E27FC236}">
                <a16:creationId xmlns:a16="http://schemas.microsoft.com/office/drawing/2014/main" id="{A8D0C24C-1531-4E2F-A5FA-38C267EEEA3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1191" y="4738998"/>
            <a:ext cx="1793292" cy="208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C:\Users\user\Desktop\Tjaša\uporabno za pouk\delo na daljavo jesen, zima 2020, 21\IMG_20210104_192421.jpg">
            <a:extLst>
              <a:ext uri="{FF2B5EF4-FFF2-40B4-BE49-F238E27FC236}">
                <a16:creationId xmlns:a16="http://schemas.microsoft.com/office/drawing/2014/main" id="{F8B17B2A-476A-43FF-8BFC-474CEAA23944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30" y="4864361"/>
            <a:ext cx="2024636" cy="186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D04CA398-9DE6-4066-BCA7-811A8557BD5A}"/>
              </a:ext>
            </a:extLst>
          </p:cNvPr>
          <p:cNvSpPr/>
          <p:nvPr/>
        </p:nvSpPr>
        <p:spPr>
          <a:xfrm rot="17468623">
            <a:off x="8981124" y="859997"/>
            <a:ext cx="228669" cy="90096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07F175D-072C-42EB-989B-B381C840B95A}"/>
              </a:ext>
            </a:extLst>
          </p:cNvPr>
          <p:cNvSpPr/>
          <p:nvPr/>
        </p:nvSpPr>
        <p:spPr>
          <a:xfrm rot="4075216">
            <a:off x="8848185" y="1146343"/>
            <a:ext cx="216324" cy="1714641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3939443-3EC6-478E-8870-31ADF7FE06F2}"/>
              </a:ext>
            </a:extLst>
          </p:cNvPr>
          <p:cNvSpPr/>
          <p:nvPr/>
        </p:nvSpPr>
        <p:spPr>
          <a:xfrm rot="18170714">
            <a:off x="8272453" y="2532176"/>
            <a:ext cx="205015" cy="566489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0370411-EEE5-4A94-8647-F267F06F48DA}"/>
              </a:ext>
            </a:extLst>
          </p:cNvPr>
          <p:cNvSpPr/>
          <p:nvPr/>
        </p:nvSpPr>
        <p:spPr>
          <a:xfrm rot="18170714">
            <a:off x="10169316" y="3043697"/>
            <a:ext cx="194117" cy="545964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1D33F6A-9832-4AD6-B34B-EAD4268F1CDF}"/>
              </a:ext>
            </a:extLst>
          </p:cNvPr>
          <p:cNvSpPr/>
          <p:nvPr/>
        </p:nvSpPr>
        <p:spPr>
          <a:xfrm rot="4467159">
            <a:off x="8764901" y="3026848"/>
            <a:ext cx="209971" cy="3008923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CD42BBA4-EB00-48DE-850C-2761845F3079}"/>
              </a:ext>
            </a:extLst>
          </p:cNvPr>
          <p:cNvSpPr/>
          <p:nvPr/>
        </p:nvSpPr>
        <p:spPr>
          <a:xfrm rot="16876150">
            <a:off x="7633217" y="5976674"/>
            <a:ext cx="235739" cy="60924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Picture 22" descr="C:\Users\user\Desktop\Tjaša\uporabno za pouk\delo na daljavo jesen, zima 2020, 21\IMG_20210104_192436.jpg">
            <a:extLst>
              <a:ext uri="{FF2B5EF4-FFF2-40B4-BE49-F238E27FC236}">
                <a16:creationId xmlns:a16="http://schemas.microsoft.com/office/drawing/2014/main" id="{E2824C4F-0F06-4E3F-BCE0-01527364BF6C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18577" b="14666"/>
          <a:stretch/>
        </p:blipFill>
        <p:spPr bwMode="auto">
          <a:xfrm rot="16200000">
            <a:off x="10109667" y="4860017"/>
            <a:ext cx="2020963" cy="2024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C246E0D5-4065-47A2-95D0-9A9D5BF72080}"/>
              </a:ext>
            </a:extLst>
          </p:cNvPr>
          <p:cNvSpPr/>
          <p:nvPr/>
        </p:nvSpPr>
        <p:spPr>
          <a:xfrm rot="16200000">
            <a:off x="9751363" y="6023999"/>
            <a:ext cx="255605" cy="60924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A8C8023F-5FE7-48A7-AD1E-478ADF5D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26" y="4316412"/>
            <a:ext cx="2962648" cy="29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1228B3-1AAD-436E-9B5F-4FEA448B8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24633" y="6067472"/>
            <a:ext cx="802682" cy="80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1922"/>
          </a:xfrm>
          <a:prstGeom prst="rect">
            <a:avLst/>
          </a:prstGeom>
        </p:spPr>
      </p:pic>
      <p:pic>
        <p:nvPicPr>
          <p:cNvPr id="3" name="Picture 2" descr="C:\Users\user\Desktop\Tjaša\uporabno za pouk\delo na daljavo jesen, zima 2020, 21\IMG_20210104_192436.jpg">
            <a:extLst>
              <a:ext uri="{FF2B5EF4-FFF2-40B4-BE49-F238E27FC236}">
                <a16:creationId xmlns:a16="http://schemas.microsoft.com/office/drawing/2014/main" id="{5C9268A8-84AA-4382-A21D-69B6CB541CF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18577" b="14666"/>
          <a:stretch/>
        </p:blipFill>
        <p:spPr bwMode="auto">
          <a:xfrm rot="16200000">
            <a:off x="641852" y="1365059"/>
            <a:ext cx="3684472" cy="3693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6DFFBA-103F-42EC-A447-DE99B219FC91}"/>
              </a:ext>
            </a:extLst>
          </p:cNvPr>
          <p:cNvSpPr/>
          <p:nvPr/>
        </p:nvSpPr>
        <p:spPr>
          <a:xfrm>
            <a:off x="4481083" y="1444481"/>
            <a:ext cx="6096000" cy="3144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Kot vidiš, tudi meni ni uspelo v prvem poskusu narediti odličnega odtisa.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Zato sem poskusil ponovno…</a:t>
            </a:r>
            <a:endParaRPr lang="en-S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Tudi ti lahko večkrat poskusiš.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Oglej si novo stran.</a:t>
            </a:r>
            <a:endParaRPr lang="en-S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1D2B6D-89F9-4D9F-A00B-D32D73139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125" y="659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C079B5-131C-4C15-8133-16F3BE89A635}"/>
              </a:ext>
            </a:extLst>
          </p:cNvPr>
          <p:cNvSpPr txBox="1"/>
          <p:nvPr/>
        </p:nvSpPr>
        <p:spPr>
          <a:xfrm>
            <a:off x="2367560" y="1638167"/>
            <a:ext cx="7830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 NADALJEVANJU SI LAHKO OGLEDAŠ RAZLIČNE VRSTE ODTISOV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0B1037-16DA-4A14-9636-454EDDDD9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8775" y="4685155"/>
            <a:ext cx="882311" cy="8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8"/>
            <a:ext cx="12192000" cy="6851922"/>
          </a:xfrm>
          <a:prstGeom prst="rect">
            <a:avLst/>
          </a:prstGeom>
        </p:spPr>
      </p:pic>
      <p:pic>
        <p:nvPicPr>
          <p:cNvPr id="3" name="Picture 2" descr="C:\Users\user\Desktop\Tjaša\uporabno za pouk\delo na daljavo jesen, zima 2020, 21\IMG_20210104_192532.jpg">
            <a:extLst>
              <a:ext uri="{FF2B5EF4-FFF2-40B4-BE49-F238E27FC236}">
                <a16:creationId xmlns:a16="http://schemas.microsoft.com/office/drawing/2014/main" id="{3E2AFA18-C28B-4877-8B65-73051ECD63C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" y="1249209"/>
            <a:ext cx="3512471" cy="42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user\Desktop\Tjaša\uporabno za pouk\delo na daljavo jesen, zima 2020, 21\IMG_20210104_193104.jpg">
            <a:extLst>
              <a:ext uri="{FF2B5EF4-FFF2-40B4-BE49-F238E27FC236}">
                <a16:creationId xmlns:a16="http://schemas.microsoft.com/office/drawing/2014/main" id="{A7D4C423-52E1-4DB1-A6EF-01917689DF0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9"/>
          <a:stretch/>
        </p:blipFill>
        <p:spPr bwMode="auto">
          <a:xfrm rot="16200000" flipV="1">
            <a:off x="3692504" y="1597020"/>
            <a:ext cx="4233039" cy="351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user\Desktop\Tjaša\uporabno za pouk\delo na daljavo jesen, zima 2020, 21\IMG_20210104_193104.jpg">
            <a:extLst>
              <a:ext uri="{FF2B5EF4-FFF2-40B4-BE49-F238E27FC236}">
                <a16:creationId xmlns:a16="http://schemas.microsoft.com/office/drawing/2014/main" id="{033DFDDA-828F-447C-B1A1-71FE67BA27F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7"/>
          <a:stretch/>
        </p:blipFill>
        <p:spPr bwMode="auto">
          <a:xfrm rot="16200000" flipV="1">
            <a:off x="7719508" y="1460025"/>
            <a:ext cx="4220566" cy="379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ECD8058-1431-464D-B058-E0A0B545935E}"/>
              </a:ext>
            </a:extLst>
          </p:cNvPr>
          <p:cNvSpPr/>
          <p:nvPr/>
        </p:nvSpPr>
        <p:spPr>
          <a:xfrm rot="16200000">
            <a:off x="7623987" y="1628954"/>
            <a:ext cx="363954" cy="90096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2BF0135-1BE0-43BB-9D45-A70AD35C63E3}"/>
              </a:ext>
            </a:extLst>
          </p:cNvPr>
          <p:cNvSpPr/>
          <p:nvPr/>
        </p:nvSpPr>
        <p:spPr>
          <a:xfrm rot="16200000">
            <a:off x="3609133" y="1628955"/>
            <a:ext cx="363954" cy="90096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B2FC6E-72ED-42A3-91B0-461C3A19F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7848" y="5469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DB27-4D9D-4CF6-8540-D56FCFBC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714" y="2913061"/>
            <a:ext cx="8807714" cy="2925714"/>
          </a:xfrm>
        </p:spPr>
        <p:txBody>
          <a:bodyPr/>
          <a:lstStyle/>
          <a:p>
            <a:r>
              <a:rPr lang="sl-SI" sz="7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VESELO USTVARJANJE!</a:t>
            </a:r>
          </a:p>
        </p:txBody>
      </p:sp>
      <p:pic>
        <p:nvPicPr>
          <p:cNvPr id="9218" name="Picture 2" descr="Painter Smiley | Symbols &amp; Emoticons">
            <a:extLst>
              <a:ext uri="{FF2B5EF4-FFF2-40B4-BE49-F238E27FC236}">
                <a16:creationId xmlns:a16="http://schemas.microsoft.com/office/drawing/2014/main" id="{CE944681-02E1-4EEF-B1F2-0D14AF19B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5"/>
          <a:stretch/>
        </p:blipFill>
        <p:spPr bwMode="auto">
          <a:xfrm>
            <a:off x="116115" y="159657"/>
            <a:ext cx="7556967" cy="455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022C50-C4D9-4A19-B047-C68D4963E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2039" y="36199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8"/>
            <a:ext cx="12192000" cy="6851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B6651A-E8E0-4C30-B9B3-FB2F9B4016A8}"/>
              </a:ext>
            </a:extLst>
          </p:cNvPr>
          <p:cNvSpPr/>
          <p:nvPr/>
        </p:nvSpPr>
        <p:spPr>
          <a:xfrm>
            <a:off x="2848496" y="832144"/>
            <a:ext cx="6096000" cy="29565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sl-SI" sz="4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SVOJO STVARITEV POŠLJI PO ELEKTRONSKI POŠTI</a:t>
            </a:r>
            <a:endParaRPr lang="en-SI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skiing">
            <a:extLst>
              <a:ext uri="{FF2B5EF4-FFF2-40B4-BE49-F238E27FC236}">
                <a16:creationId xmlns:a16="http://schemas.microsoft.com/office/drawing/2014/main" id="{E372EBFA-7F93-423E-882F-96CD6CCEE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01" y="3628333"/>
            <a:ext cx="2613140" cy="261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0EFBDD-CF3B-4516-BFCB-CE9F05F0A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3151" y="262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odeescanoe.com/wp-content/uploads/2012/07/Kodees-Canoe-Footprints_Path_Be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1" y="4829448"/>
            <a:ext cx="7457643" cy="161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prtphoto.files.wordpress.com/2013/09/bear-trac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58" y="776901"/>
            <a:ext cx="2607784" cy="347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://matejpuc1.splet.arnes.si/wp-content/blogs.dir/7247/files/medved/3451963_medv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93" y="776901"/>
            <a:ext cx="4353337" cy="326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Desna puščica 3"/>
          <p:cNvSpPr/>
          <p:nvPr/>
        </p:nvSpPr>
        <p:spPr>
          <a:xfrm>
            <a:off x="4616892" y="2113299"/>
            <a:ext cx="1228399" cy="804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86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previews.123rf.com/images/theclarkester/theclarkester1002/theclarkester100200001/6349426-foot-prints-in-fresh-snow-Stock-Photo-snow-footprint-walk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96" y="363189"/>
            <a:ext cx="2929534" cy="287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humbs.dreamstime.com/thumblarge_6266/62668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4" y="3770660"/>
            <a:ext cx="3810000" cy="2724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zultat iskanja slik za WHEEL ROAD PRINT S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71" y="3277092"/>
            <a:ext cx="2877036" cy="3416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esna puščica 7"/>
          <p:cNvSpPr/>
          <p:nvPr/>
        </p:nvSpPr>
        <p:spPr>
          <a:xfrm>
            <a:off x="5076295" y="4299504"/>
            <a:ext cx="1228399" cy="869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82" name="Picture 10" descr="https://theunseenwordsproject.files.wordpress.com/2014/08/snow_boots_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26" y="421785"/>
            <a:ext cx="3411264" cy="3007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esna puščica 9"/>
          <p:cNvSpPr/>
          <p:nvPr/>
        </p:nvSpPr>
        <p:spPr>
          <a:xfrm>
            <a:off x="5076295" y="1429216"/>
            <a:ext cx="1228399" cy="804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04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penground.com.au/images/14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55" y="3028363"/>
            <a:ext cx="2403223" cy="360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otjustanotherweddingblog.com/wp-content/uploads/2014/05/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77" y="3522247"/>
            <a:ext cx="5056185" cy="290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esna puščica 5"/>
          <p:cNvSpPr/>
          <p:nvPr/>
        </p:nvSpPr>
        <p:spPr>
          <a:xfrm>
            <a:off x="3917278" y="4393880"/>
            <a:ext cx="1228399" cy="869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Picture 12" descr="https://wallpaperscraft.com/image/glass_window_palm_print_frost_77026_3840x2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7" y="146029"/>
            <a:ext cx="4088181" cy="253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dl0.creation.com/articles/p097/c09750/ha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98" y="356986"/>
            <a:ext cx="3866693" cy="240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esna puščica 8"/>
          <p:cNvSpPr/>
          <p:nvPr/>
        </p:nvSpPr>
        <p:spPr>
          <a:xfrm>
            <a:off x="5186602" y="1140231"/>
            <a:ext cx="1228399" cy="869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99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ocial.rollins.edu/wpsites/cfam/files/2012/03/leaf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3" y="2053777"/>
            <a:ext cx="2934047" cy="262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ookzoompa.files.wordpress.com/2014/06/green-grape-leaves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17" y="4292122"/>
            <a:ext cx="3671466" cy="2446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esna puščica 3"/>
          <p:cNvSpPr/>
          <p:nvPr/>
        </p:nvSpPr>
        <p:spPr>
          <a:xfrm>
            <a:off x="4761706" y="2435087"/>
            <a:ext cx="1838739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8" name="Picture 10" descr="http://cdn.pcwallart.com/images/leafs-names-wallpaper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27" y="366361"/>
            <a:ext cx="3359875" cy="203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706" y="4680057"/>
            <a:ext cx="3466048" cy="194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6" name="Picture 18" descr="https://bookzoompa.files.wordpress.com/2011/10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33" y="193126"/>
            <a:ext cx="2955423" cy="2124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74211.com/wallpaper/picture_big/Nature-Landscape-Images-a-Leaf-Portrait-Green-Background-Fresh-and-Clean-Sce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57" y="2567494"/>
            <a:ext cx="2649212" cy="198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5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minstil.si/imgs/articles/nasveti/10_03/potiska%20blaga%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01" y="1242700"/>
            <a:ext cx="5515456" cy="4141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mylane.files.wordpress.com/2010/08/dsc07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8" y="179750"/>
            <a:ext cx="4944252" cy="370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easaltcornwall.co.uk/blog/wp-content/uploads/2013/11/04-carved-potato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93" y="4017147"/>
            <a:ext cx="4102043" cy="273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2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erzamwerk.files.wordpress.com/2015/08/moosgummistemp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9" y="992650"/>
            <a:ext cx="5075674" cy="429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oowoolforcool.files.wordpress.com/2012/06/10062012-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560" y="216718"/>
            <a:ext cx="4833780" cy="2823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-media-cache-ak0.pinimg.com/736x/15/b2/4b/15b24b6fe3f3facb8b8dfac5300122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75" y="3141117"/>
            <a:ext cx="3500165" cy="3500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7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ssostanj.si/w6_likovni/nagrajene/fullsize/fotka4_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61" y="680185"/>
            <a:ext cx="3750504" cy="5000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2.bp.blogspot.com/-vI656hpfig4/UnlIoH1x6PI/AAAAAAAAAXA/g9nnMk6WKlc/s1600/KT+Ajda+Ram%C5%A1ak,+VG,+7.r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59" y="507842"/>
            <a:ext cx="3655137" cy="538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jereb.org/wp-content/uploads/2014/04/P10609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2" y="765305"/>
            <a:ext cx="3688032" cy="4870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1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243</Words>
  <Application>Microsoft Office PowerPoint</Application>
  <PresentationFormat>Widescreen</PresentationFormat>
  <Paragraphs>33</Paragraphs>
  <Slides>22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DANES PA BOŠ POSKUSIL Z LIKOVNO TEHNIKO: GRAFIKA:   MONOTIPIJA</vt:lpstr>
      <vt:lpstr>KAJ PA JE MONOTIPIJA?</vt:lpstr>
      <vt:lpstr>DANAŠNJI MOTIV: SNEŽINKA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VESELO USTVARJANJE!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Aljaž in Helena</dc:creator>
  <cp:lastModifiedBy>Aljaž in Helena</cp:lastModifiedBy>
  <cp:revision>14</cp:revision>
  <dcterms:created xsi:type="dcterms:W3CDTF">2021-01-11T11:38:09Z</dcterms:created>
  <dcterms:modified xsi:type="dcterms:W3CDTF">2021-01-11T19:48:04Z</dcterms:modified>
</cp:coreProperties>
</file>