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66" r:id="rId7"/>
    <p:sldId id="265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1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35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694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99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831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68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09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48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910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6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3D0A-BC43-4AFF-BE6F-FDDAAD11B2B1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DD4B-B354-4184-A15B-E6B9FCDDB2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29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1441" y="299619"/>
            <a:ext cx="9298603" cy="1325563"/>
          </a:xfrm>
        </p:spPr>
        <p:txBody>
          <a:bodyPr>
            <a:normAutofit/>
          </a:bodyPr>
          <a:lstStyle/>
          <a:p>
            <a:r>
              <a:rPr lang="sl-SI" sz="7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ZIMSKO VESELJE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150277" y="1610555"/>
            <a:ext cx="394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Bookman Old Style" panose="02050604050505020204" pitchFamily="18" charset="0"/>
              </a:rPr>
              <a:t>SLOVENŠČINA, 2. RAZRED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B4DBEF85-2668-4AA6-B421-CAE5A9BB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24" y="162518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2347" y="134912"/>
            <a:ext cx="11727305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4800" dirty="0"/>
              <a:t>PRIPOVEDUJ O SVOJIH DOŽIVETJIH NA SNEGU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4212235" y="1270989"/>
            <a:ext cx="7141563" cy="5204762"/>
          </a:xfrm>
        </p:spPr>
        <p:txBody>
          <a:bodyPr>
            <a:noAutofit/>
          </a:bodyPr>
          <a:lstStyle/>
          <a:p>
            <a:r>
              <a:rPr lang="sl-SI" sz="3600" dirty="0"/>
              <a:t>Kaj se radi igrate na snegu? </a:t>
            </a:r>
          </a:p>
          <a:p>
            <a:r>
              <a:rPr lang="sl-SI" sz="3600" dirty="0"/>
              <a:t>Katere pripomočke uporabljate pri igrah na snegu?</a:t>
            </a:r>
          </a:p>
          <a:p>
            <a:r>
              <a:rPr lang="sl-SI" sz="3600" dirty="0"/>
              <a:t>Kakšen je breg, kjer se po navadi sankate? Kakšna so drevesa? Kakšne so poti, ki vodijo na breg?</a:t>
            </a:r>
          </a:p>
          <a:p>
            <a:r>
              <a:rPr lang="sl-SI" sz="3600" dirty="0"/>
              <a:t>Kje se še sankate ali smučate? Ali greste peš ali se peljete do tja? Kdo gre z vami?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0E2A2E-0B7D-43EB-A416-C2D4FBA11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074" y="1500731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43397" y="134911"/>
            <a:ext cx="9748603" cy="6505732"/>
          </a:xfrm>
        </p:spPr>
        <p:txBody>
          <a:bodyPr>
            <a:noAutofit/>
          </a:bodyPr>
          <a:lstStyle/>
          <a:p>
            <a:r>
              <a:rPr lang="sl-SI" sz="3600" dirty="0"/>
              <a:t>Kako ste oblečeni za sankanje? Kako ste oblečeni za smučanje?</a:t>
            </a:r>
          </a:p>
          <a:p>
            <a:r>
              <a:rPr lang="sl-SI" sz="3600" dirty="0"/>
              <a:t>Kaj še delate na sankališču? Kaj še delate na smučišču? Katere pripomočke uporabljate za sankanje in katere za smučanje?</a:t>
            </a:r>
          </a:p>
          <a:p>
            <a:r>
              <a:rPr lang="sl-SI" sz="3600" dirty="0"/>
              <a:t>Na kaj pazite pri igrah na snegu? Katera pravila veljajo za sankače in smučarje?</a:t>
            </a:r>
          </a:p>
          <a:p>
            <a:r>
              <a:rPr lang="sl-SI" sz="3600" dirty="0"/>
              <a:t>Ali se vam je že zgodila nezgoda na snegu? Pripovedujte.</a:t>
            </a:r>
          </a:p>
          <a:p>
            <a:pPr algn="ctr"/>
            <a:r>
              <a:rPr lang="sl-SI" sz="3600" dirty="0"/>
              <a:t>Kaj lahko naredimo iz snega? </a:t>
            </a:r>
          </a:p>
          <a:p>
            <a:pPr algn="ctr"/>
            <a:r>
              <a:rPr lang="sl-SI" sz="3600" dirty="0"/>
              <a:t>Kako  naredite snežaka? </a:t>
            </a:r>
          </a:p>
          <a:p>
            <a:endParaRPr lang="sl-SI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095F01-250C-4AEF-AB97-C9B4BEE15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3737" y="2045614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1" y="206766"/>
            <a:ext cx="4738122" cy="6462310"/>
          </a:xfrm>
        </p:spPr>
      </p:pic>
      <p:sp>
        <p:nvSpPr>
          <p:cNvPr id="5" name="PoljeZBesedilom 4"/>
          <p:cNvSpPr txBox="1"/>
          <p:nvPr/>
        </p:nvSpPr>
        <p:spPr>
          <a:xfrm>
            <a:off x="1214203" y="1379095"/>
            <a:ext cx="4976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Dobro si oglej sliko in pripoveduj, kaj vse se na tem bregu dogaja.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66256" y="432261"/>
            <a:ext cx="5702530" cy="49244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ODPRI DELOVNI ZVEZEK NA STRANI 68.</a:t>
            </a:r>
            <a:endParaRPr lang="en-US" sz="2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E1DAC9-3259-4FCB-A5A8-8262FD43D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1725" cy="6768988"/>
          </a:xfrm>
        </p:spPr>
      </p:pic>
      <p:sp>
        <p:nvSpPr>
          <p:cNvPr id="7" name="PoljeZBesedilom 6"/>
          <p:cNvSpPr txBox="1"/>
          <p:nvPr/>
        </p:nvSpPr>
        <p:spPr>
          <a:xfrm>
            <a:off x="4989517" y="0"/>
            <a:ext cx="720248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OTROKOM NA SLIKI NAJPREJ DOLOČI IMENA PO ŽELJI.</a:t>
            </a:r>
          </a:p>
          <a:p>
            <a:pPr algn="ctr"/>
            <a:endParaRPr lang="sl-SI" sz="2400" dirty="0"/>
          </a:p>
          <a:p>
            <a:r>
              <a:rPr lang="sl-SI" sz="2400" b="1" dirty="0"/>
              <a:t>SEDAJ PA OB SLIKI USTNO ODGOVORI NA VPRAŠANJA.</a:t>
            </a:r>
          </a:p>
          <a:p>
            <a:endParaRPr lang="sl-SI" sz="20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sl-SI" sz="2600" dirty="0"/>
              <a:t>Kdo je prišel na zasneženi breg? </a:t>
            </a:r>
          </a:p>
          <a:p>
            <a:r>
              <a:rPr lang="sl-SI" sz="2600" dirty="0"/>
              <a:t>Kateri otroci so prinesli smuči? </a:t>
            </a:r>
          </a:p>
          <a:p>
            <a:r>
              <a:rPr lang="sl-SI" sz="2600" dirty="0"/>
              <a:t>Ali imajo vsi smučarji čelade? Kdo ne? Zakaj? </a:t>
            </a:r>
          </a:p>
          <a:p>
            <a:r>
              <a:rPr lang="sl-SI" sz="2600" dirty="0"/>
              <a:t>Kdo teče ob dečku s tekaškimi smučmi?</a:t>
            </a:r>
          </a:p>
          <a:p>
            <a:r>
              <a:rPr lang="sl-SI" sz="2600" dirty="0"/>
              <a:t>Kateri smučar ni upošteval pravil na smučišču? </a:t>
            </a:r>
          </a:p>
          <a:p>
            <a:r>
              <a:rPr lang="sl-SI" sz="2600" dirty="0"/>
              <a:t>Kaj se mu je zgodilo na cilju? </a:t>
            </a:r>
          </a:p>
          <a:p>
            <a:r>
              <a:rPr lang="sl-SI" sz="2600" dirty="0"/>
              <a:t>Kaj bo moral hitro storiti? Zakaj?</a:t>
            </a:r>
          </a:p>
          <a:p>
            <a:r>
              <a:rPr lang="sl-SI" sz="2600" dirty="0"/>
              <a:t>Ali so na bregu sankači? Ali se varno sankata?</a:t>
            </a:r>
          </a:p>
          <a:p>
            <a:r>
              <a:rPr lang="sl-SI" sz="2600" dirty="0"/>
              <a:t>Kdo se kepa? Kakšne kepe so naredili? Kdo je naredil več kep? Kam se skrijejo pred kepami?</a:t>
            </a:r>
          </a:p>
          <a:p>
            <a:r>
              <a:rPr lang="sl-SI" sz="2600" dirty="0"/>
              <a:t>Kateri otroci valijo kepe? Kaj so že postavili?  Kaj misliš, da bodo še naredili? </a:t>
            </a:r>
          </a:p>
          <a:p>
            <a:r>
              <a:rPr lang="sl-SI" sz="2600" dirty="0"/>
              <a:t>Kako se počutijo otroci na zasneženem bregu?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1D3436-498D-4FD5-9D53-17AF333DB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6942" y="1193843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45" y="246105"/>
            <a:ext cx="2632587" cy="362084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4250006" y="117693"/>
            <a:ext cx="75540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V zvezek </a:t>
            </a:r>
            <a:r>
              <a:rPr lang="sl-SI" sz="3600" b="1" dirty="0"/>
              <a:t>SLJ – LEPOPIS </a:t>
            </a:r>
            <a:r>
              <a:rPr lang="sl-SI" sz="3600" dirty="0"/>
              <a:t>napiši povedi o dogajanju na sliki.</a:t>
            </a:r>
          </a:p>
          <a:p>
            <a:r>
              <a:rPr lang="sl-SI" sz="3600" dirty="0"/>
              <a:t>Pri tem si lahko pomagaš z vprašanji na prejšnji strani.</a:t>
            </a:r>
          </a:p>
          <a:p>
            <a:r>
              <a:rPr lang="sl-SI" sz="3600" dirty="0"/>
              <a:t>Učenci, ki obiskujete </a:t>
            </a:r>
            <a:r>
              <a:rPr lang="sl-SI" sz="3600" b="1" dirty="0"/>
              <a:t>dodatni pouk</a:t>
            </a:r>
            <a:r>
              <a:rPr lang="sl-SI" sz="3600" dirty="0"/>
              <a:t>, napišite vsaj 10 povedi.</a:t>
            </a:r>
          </a:p>
          <a:p>
            <a:r>
              <a:rPr lang="sl-SI" sz="3600" dirty="0"/>
              <a:t>Učenci, ki obiskujete </a:t>
            </a:r>
            <a:r>
              <a:rPr lang="sl-SI" sz="3600" b="1" dirty="0"/>
              <a:t>dopolnilni pouk</a:t>
            </a:r>
            <a:r>
              <a:rPr lang="sl-SI" sz="3600" dirty="0"/>
              <a:t>, napišite vsaj 5 povedi.</a:t>
            </a:r>
          </a:p>
          <a:p>
            <a:r>
              <a:rPr lang="sl-SI" sz="3600" dirty="0"/>
              <a:t>Ostali učenci napišite vsaj 7 povedi.</a:t>
            </a:r>
          </a:p>
          <a:p>
            <a:endParaRPr lang="sl-SI" sz="3600" dirty="0"/>
          </a:p>
          <a:p>
            <a:r>
              <a:rPr lang="sl-SI" sz="3200" dirty="0">
                <a:solidFill>
                  <a:srgbClr val="C00000"/>
                </a:solidFill>
              </a:rPr>
              <a:t>POVEDI PIŠI z </a:t>
            </a:r>
            <a:r>
              <a:rPr lang="sl-SI" sz="3200" b="1" dirty="0">
                <a:solidFill>
                  <a:srgbClr val="C00000"/>
                </a:solidFill>
              </a:rPr>
              <a:t>malimi tiskanimi črkami.</a:t>
            </a:r>
            <a:r>
              <a:rPr lang="sl-SI" sz="3200" dirty="0">
                <a:solidFill>
                  <a:srgbClr val="C00000"/>
                </a:solidFill>
              </a:rPr>
              <a:t> </a:t>
            </a:r>
          </a:p>
          <a:p>
            <a:r>
              <a:rPr lang="sl-SI" sz="3200" dirty="0">
                <a:solidFill>
                  <a:srgbClr val="C00000"/>
                </a:solidFill>
              </a:rPr>
              <a:t>PAZI NA VELIKE ZAČETNICE in PIKO.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CA8CBD8B-ABB3-46A9-8190-2AEDC851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352" y="706390"/>
            <a:ext cx="2700273" cy="27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D1C49-CFBE-4E0D-939E-E3895CBFA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8674" y="5158331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Ko z delom zaključiš, pa … </a:t>
            </a:r>
          </a:p>
        </p:txBody>
      </p:sp>
      <p:pic>
        <p:nvPicPr>
          <p:cNvPr id="2050" name="Picture 2" descr="snowball fight">
            <a:extLst>
              <a:ext uri="{FF2B5EF4-FFF2-40B4-BE49-F238E27FC236}">
                <a16:creationId xmlns:a16="http://schemas.microsoft.com/office/drawing/2014/main" id="{C376ECF2-15FD-49E1-AD97-40FF3746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14" y="9197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18607C-7C97-4FB1-ACDC-1A3792065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329" y="1431838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373</Words>
  <Application>Microsoft Office PowerPoint</Application>
  <PresentationFormat>Widescreen</PresentationFormat>
  <Paragraphs>39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Officeova tema</vt:lpstr>
      <vt:lpstr>ZIMSKO VESELJE</vt:lpstr>
      <vt:lpstr>PRIPOVEDUJ O SVOJIH DOŽIVETJIH NA SNEGU</vt:lpstr>
      <vt:lpstr>PowerPoint Presentation</vt:lpstr>
      <vt:lpstr>PowerPoint Presentation</vt:lpstr>
      <vt:lpstr>PowerPoint Presentation</vt:lpstr>
      <vt:lpstr>PowerPoint Presentation</vt:lpstr>
      <vt:lpstr>Ko z delom zaključiš, pa …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</dc:creator>
  <cp:lastModifiedBy>Aljaž in Helena</cp:lastModifiedBy>
  <cp:revision>20</cp:revision>
  <dcterms:created xsi:type="dcterms:W3CDTF">2021-01-06T17:46:32Z</dcterms:created>
  <dcterms:modified xsi:type="dcterms:W3CDTF">2021-01-10T13:23:30Z</dcterms:modified>
</cp:coreProperties>
</file>