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71" r:id="rId2"/>
    <p:sldId id="274" r:id="rId3"/>
    <p:sldId id="258" r:id="rId4"/>
    <p:sldId id="262" r:id="rId5"/>
    <p:sldId id="261" r:id="rId6"/>
    <p:sldId id="263" r:id="rId7"/>
    <p:sldId id="275" r:id="rId8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5605EC-8585-4D9D-8330-C6DBCA277CAA}" type="datetime1">
              <a:rPr lang="sl-SI" smtClean="0"/>
              <a:t>15. 01. 2021</a:t>
            </a:fld>
            <a:endParaRPr lang="en-US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75AC3D-DA5D-42AC-A274-DE2E450B9A4F}" type="datetime1">
              <a:rPr lang="sl-SI" smtClean="0"/>
              <a:t>15. 01. 2021</a:t>
            </a:fld>
            <a:endParaRPr lang="en-US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"/>
              <a:t>Uredite sloge besedila matrice</a:t>
            </a:r>
            <a:endParaRPr lang="en-US"/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Pravokot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avokot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avokot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Označba mesta za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092DC767-0279-4A54-9038-8BC4A035FBF4}" type="datetime1">
              <a:rPr lang="sl-SI" smtClean="0"/>
              <a:t>15. 01. 2021</a:t>
            </a:fld>
            <a:endParaRPr lang="en-US" dirty="0"/>
          </a:p>
        </p:txBody>
      </p:sp>
      <p:sp>
        <p:nvSpPr>
          <p:cNvPr id="21" name="Označba mesta za nogo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Označba mesta za številko diapoz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0FCE13-55AB-44CB-98FF-B24C5461A566}" type="datetime1">
              <a:rPr lang="sl-SI" smtClean="0"/>
              <a:t>15. 01. 2021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659BBA-6B8E-4FED-B297-D362FAA89558}" type="datetime1">
              <a:rPr lang="sl-SI" smtClean="0"/>
              <a:t>15. 01. 2021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71C501-366B-4893-9C14-0008781E52EF}" type="datetime1">
              <a:rPr lang="sl-SI" smtClean="0"/>
              <a:t>15. 01. 2021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Pravokot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avokotni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avokot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FB84655-0EF2-452F-82C4-5F9891FEBFE9}" type="datetime1">
              <a:rPr lang="sl-SI" smtClean="0"/>
              <a:t>15. 01. 2021</a:t>
            </a:fld>
            <a:endParaRPr lang="en-US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90238-6B52-4EBE-9C47-2521F8196714}" type="datetime1">
              <a:rPr lang="sl-SI" smtClean="0"/>
              <a:t>15. 01. 2021</a:t>
            </a:fld>
            <a:endParaRPr lang="en-US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9548B6-D450-410C-A456-C431474486B4}" type="datetime1">
              <a:rPr lang="sl-SI" smtClean="0"/>
              <a:t>15. 01. 2021</a:t>
            </a:fld>
            <a:endParaRPr lang="en-US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6B6557-1EA2-4E7F-99F3-5B79A282A22D}" type="datetime1">
              <a:rPr lang="sl-SI" smtClean="0"/>
              <a:t>15. 01. 2021</a:t>
            </a:fld>
            <a:endParaRPr lang="en-US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2CF643-C963-49F9-8AC2-5DAB18A7000D}" type="datetime1">
              <a:rPr lang="sl-SI" smtClean="0"/>
              <a:t>15. 01. 2021</a:t>
            </a:fld>
            <a:endParaRPr lang="en-US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CE2EDE8E-55F0-452B-8C41-013501233A2E}" type="datetime1">
              <a:rPr lang="sl-SI" smtClean="0"/>
              <a:t>15. 01. 2021</a:t>
            </a:fld>
            <a:endParaRPr lang="en-US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FAA9D698-1391-44AA-905E-ED5DB4AC2C65}" type="datetime1">
              <a:rPr lang="sl-SI" smtClean="0"/>
              <a:t>15. 01. 2021</a:t>
            </a:fld>
            <a:endParaRPr lang="en-US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avokotni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Pravokot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avokotni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"/>
              <a:t>Kliknite, da uredite slog naslova matrice.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"/>
              <a:t>Uredite sloge besedila matrice</a:t>
            </a:r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92BEA8-4856-415B-A900-8FC7D9A5D772}" type="datetime1">
              <a:rPr lang="sl-SI" smtClean="0"/>
              <a:t>15. 01. 2021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UGANKA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 smtClean="0"/>
              <a:t>OD VEKOV V VEKE DRAGOCEN ,</a:t>
            </a:r>
          </a:p>
          <a:p>
            <a:pPr marL="0" indent="0">
              <a:buNone/>
            </a:pPr>
            <a:r>
              <a:rPr lang="sl-SI" sz="2800" b="1" dirty="0" smtClean="0"/>
              <a:t>SE ZDI LJUDEM DOKAJ CENEN. </a:t>
            </a:r>
          </a:p>
          <a:p>
            <a:pPr marL="0" indent="0">
              <a:buNone/>
            </a:pPr>
            <a:r>
              <a:rPr lang="sl-SI" sz="2800" b="1" dirty="0" smtClean="0"/>
              <a:t>A ZAMUJEN ZA VES DENAR,</a:t>
            </a:r>
          </a:p>
          <a:p>
            <a:pPr marL="0" indent="0">
              <a:buNone/>
            </a:pPr>
            <a:r>
              <a:rPr lang="sl-SI" sz="2800" b="1" dirty="0" smtClean="0"/>
              <a:t>NE DA KUPITI SE NIKDAR. </a:t>
            </a:r>
            <a:endParaRPr lang="sl-SI" sz="2800" b="1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71C501-366B-4893-9C14-0008781E52EF}" type="datetime1">
              <a:rPr lang="sl-SI" smtClean="0"/>
              <a:t>15. 01. 2021</a:t>
            </a:fld>
            <a:endParaRPr lang="en-US"/>
          </a:p>
        </p:txBody>
      </p:sp>
      <p:pic>
        <p:nvPicPr>
          <p:cNvPr id="1026" name="Picture 2" descr="Thinker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6"/>
          <a:stretch/>
        </p:blipFill>
        <p:spPr bwMode="auto">
          <a:xfrm>
            <a:off x="7334432" y="1993251"/>
            <a:ext cx="4226944" cy="406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vsebuje tkanino, mizo, rdečo barvo in prt&#10;&#10;Opis je bil samodejno ustvarjen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64" name="Pravokotni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Pravokotni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sl" sz="8800" b="1" dirty="0">
                <a:solidFill>
                  <a:schemeClr val="tx1"/>
                </a:solidFill>
              </a:rPr>
              <a:t>ČAS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sl" dirty="0">
                <a:solidFill>
                  <a:schemeClr val="tx1"/>
                </a:solidFill>
              </a:rPr>
              <a:t>3. </a:t>
            </a:r>
            <a:r>
              <a:rPr lang="sl-SI" dirty="0">
                <a:solidFill>
                  <a:schemeClr val="tx1"/>
                </a:solidFill>
              </a:rPr>
              <a:t>razred</a:t>
            </a:r>
            <a:endParaRPr lang="sl" dirty="0">
              <a:solidFill>
                <a:schemeClr val="tx1"/>
              </a:solidFill>
            </a:endParaRPr>
          </a:p>
          <a:p>
            <a:pPr rtl="0"/>
            <a:endParaRPr lang="sl" dirty="0">
              <a:solidFill>
                <a:schemeClr val="tx1"/>
              </a:solidFill>
            </a:endParaRPr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49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5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4,462 Sand Clock Photos - Free &amp; Royalty-Free Stock Photos from Dreamstime">
            <a:extLst>
              <a:ext uri="{FF2B5EF4-FFF2-40B4-BE49-F238E27FC236}">
                <a16:creationId xmlns:a16="http://schemas.microsoft.com/office/drawing/2014/main" id="{4908EA81-CA1B-4602-91F1-7F2CB4ABE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b="10421"/>
          <a:stretch/>
        </p:blipFill>
        <p:spPr bwMode="auto">
          <a:xfrm>
            <a:off x="602347" y="609517"/>
            <a:ext cx="2427807" cy="293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B6E37B1-A814-4F3E-B7B6-265509896EDB}"/>
              </a:ext>
            </a:extLst>
          </p:cNvPr>
          <p:cNvSpPr txBox="1"/>
          <p:nvPr/>
        </p:nvSpPr>
        <p:spPr>
          <a:xfrm>
            <a:off x="943454" y="3636982"/>
            <a:ext cx="174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PEŠČENA </a:t>
            </a:r>
            <a:r>
              <a:rPr lang="sl-SI" dirty="0"/>
              <a:t>URA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F9DEF76-79A6-4114-B962-7D69400ED20F}"/>
              </a:ext>
            </a:extLst>
          </p:cNvPr>
          <p:cNvSpPr txBox="1"/>
          <p:nvPr/>
        </p:nvSpPr>
        <p:spPr>
          <a:xfrm>
            <a:off x="4217253" y="2917462"/>
            <a:ext cx="170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SONČNA URA</a:t>
            </a:r>
          </a:p>
        </p:txBody>
      </p:sp>
      <p:pic>
        <p:nvPicPr>
          <p:cNvPr id="6" name="Picture 2" descr="solar clock | Relógio de sol, Relógios de sol, Artefatos">
            <a:extLst>
              <a:ext uri="{FF2B5EF4-FFF2-40B4-BE49-F238E27FC236}">
                <a16:creationId xmlns:a16="http://schemas.microsoft.com/office/drawing/2014/main" id="{94AD5E24-1351-43AA-8DE7-E3D4096B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36" y="815464"/>
            <a:ext cx="2308394" cy="18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B6E37B1-A814-4F3E-B7B6-265509896EDB}"/>
              </a:ext>
            </a:extLst>
          </p:cNvPr>
          <p:cNvSpPr txBox="1"/>
          <p:nvPr/>
        </p:nvSpPr>
        <p:spPr>
          <a:xfrm>
            <a:off x="8674473" y="3821648"/>
            <a:ext cx="1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STENSKA URA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4473" y="4361485"/>
            <a:ext cx="2609850" cy="1752600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B6E37B1-A814-4F3E-B7B6-265509896EDB}"/>
              </a:ext>
            </a:extLst>
          </p:cNvPr>
          <p:cNvSpPr txBox="1"/>
          <p:nvPr/>
        </p:nvSpPr>
        <p:spPr>
          <a:xfrm>
            <a:off x="8985857" y="6114085"/>
            <a:ext cx="198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DIGITALNA URA</a:t>
            </a:r>
            <a:endParaRPr lang="sl-SI" dirty="0"/>
          </a:p>
        </p:txBody>
      </p:sp>
      <p:pic>
        <p:nvPicPr>
          <p:cNvPr id="2052" name="Picture 4" descr="Fantovska ročna ura Q&amp;Q VR99J004Y - Športna moda - Za dečke - Otroške ročne  ure - Hudau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97" y="3542498"/>
            <a:ext cx="2289175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BB6E37B1-A814-4F3E-B7B6-265509896EDB}"/>
              </a:ext>
            </a:extLst>
          </p:cNvPr>
          <p:cNvSpPr txBox="1"/>
          <p:nvPr/>
        </p:nvSpPr>
        <p:spPr>
          <a:xfrm>
            <a:off x="3880481" y="5929419"/>
            <a:ext cx="150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R</a:t>
            </a:r>
            <a:r>
              <a:rPr lang="sl-SI" dirty="0" smtClean="0"/>
              <a:t>OČNA </a:t>
            </a:r>
            <a:r>
              <a:rPr lang="sl-SI" dirty="0"/>
              <a:t>URA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3403" y="815464"/>
            <a:ext cx="2046515" cy="2728687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0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5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064C36-57F8-4F64-9BA5-F9AEE7E99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76158"/>
            <a:ext cx="10058400" cy="4505684"/>
          </a:xfrm>
        </p:spPr>
        <p:txBody>
          <a:bodyPr>
            <a:normAutofit lnSpcReduction="10000"/>
          </a:bodyPr>
          <a:lstStyle/>
          <a:p>
            <a:r>
              <a:rPr lang="sl-SI" sz="5000" b="1" dirty="0"/>
              <a:t>LETO</a:t>
            </a:r>
            <a:r>
              <a:rPr lang="sl-SI" sz="5000" dirty="0"/>
              <a:t> ima 12 mesecev.</a:t>
            </a:r>
          </a:p>
          <a:p>
            <a:r>
              <a:rPr lang="sl-SI" sz="5000" b="1" dirty="0"/>
              <a:t>MESEC</a:t>
            </a:r>
            <a:r>
              <a:rPr lang="sl-SI" sz="5000" dirty="0"/>
              <a:t> ima 4 tedne ali 5 tednov.</a:t>
            </a:r>
          </a:p>
          <a:p>
            <a:r>
              <a:rPr lang="sl-SI" sz="5000" b="1" dirty="0"/>
              <a:t>TEDEN</a:t>
            </a:r>
            <a:r>
              <a:rPr lang="sl-SI" sz="5000" dirty="0"/>
              <a:t> ima 7 dni.</a:t>
            </a:r>
          </a:p>
          <a:p>
            <a:r>
              <a:rPr lang="sl-SI" sz="5000" b="1" dirty="0"/>
              <a:t>DAN</a:t>
            </a:r>
            <a:r>
              <a:rPr lang="sl-SI" sz="5000" dirty="0"/>
              <a:t> ima 24 ur.</a:t>
            </a:r>
          </a:p>
          <a:p>
            <a:r>
              <a:rPr lang="sl-SI" sz="5000" b="1" dirty="0"/>
              <a:t>URA</a:t>
            </a:r>
            <a:r>
              <a:rPr lang="sl-SI" sz="5000" dirty="0"/>
              <a:t> ima 60 minut.</a:t>
            </a: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662" y="52387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8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233936-DA37-4B7A-BBD7-7C463F01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/>
              <a:t>PONOVIMO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578CE1A-061E-42A5-9496-CA190328E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l-SI" dirty="0"/>
              <a:t>JANUAR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FEBRUAR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MAREC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APRIL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MAJ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JUNIJ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JULIJ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AVGUST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SEPTEMBER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OKTOBER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NOVEMBER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DECEMBER</a:t>
            </a:r>
          </a:p>
        </p:txBody>
      </p: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B8893985-5BB4-4617-A0D9-E8F584B8C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3506680"/>
            <a:ext cx="3161963" cy="2436920"/>
          </a:xfrm>
        </p:spPr>
        <p:txBody>
          <a:bodyPr>
            <a:normAutofit/>
          </a:bodyPr>
          <a:lstStyle/>
          <a:p>
            <a:r>
              <a:rPr lang="sl-SI" sz="3600" dirty="0"/>
              <a:t>Kako si sledijo </a:t>
            </a:r>
            <a:r>
              <a:rPr lang="sl-SI" sz="3600" b="1" dirty="0">
                <a:solidFill>
                  <a:srgbClr val="FF0000"/>
                </a:solidFill>
              </a:rPr>
              <a:t>meseci v letu</a:t>
            </a:r>
            <a:r>
              <a:rPr lang="sl-SI" sz="3600" dirty="0"/>
              <a:t>?</a:t>
            </a:r>
          </a:p>
        </p:txBody>
      </p:sp>
      <p:pic>
        <p:nvPicPr>
          <p:cNvPr id="3076" name="Picture 4" descr="Calendars | Wes Hosford Elementary">
            <a:extLst>
              <a:ext uri="{FF2B5EF4-FFF2-40B4-BE49-F238E27FC236}">
                <a16:creationId xmlns:a16="http://schemas.microsoft.com/office/drawing/2014/main" id="{C9CEAD89-3D12-4FEC-8483-698D36459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306127"/>
            <a:ext cx="3940946" cy="39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6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17"/>
    </mc:Choice>
    <mc:Fallback xmlns="">
      <p:transition spd="slow" advTm="28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25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233936-DA37-4B7A-BBD7-7C463F01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/>
              <a:t>PONOVIMO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578CE1A-061E-42A5-9496-CA190328E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67160"/>
            <a:ext cx="6858000" cy="457643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800" dirty="0">
                <a:solidFill>
                  <a:srgbClr val="FF0000"/>
                </a:solidFill>
              </a:rPr>
              <a:t>PONEDELJEK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>
                <a:solidFill>
                  <a:srgbClr val="92D050"/>
                </a:solidFill>
              </a:rPr>
              <a:t>TOREK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/>
              <a:t>SREDA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>
                <a:solidFill>
                  <a:srgbClr val="00B0F0"/>
                </a:solidFill>
              </a:rPr>
              <a:t>ČETRTEK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>
                <a:solidFill>
                  <a:srgbClr val="FFC000"/>
                </a:solidFill>
              </a:rPr>
              <a:t>PETEK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SOBOTA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>
                <a:solidFill>
                  <a:srgbClr val="0070C0"/>
                </a:solidFill>
              </a:rPr>
              <a:t>NEDELJA</a:t>
            </a:r>
          </a:p>
        </p:txBody>
      </p: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B8893985-5BB4-4617-A0D9-E8F584B8C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3506680"/>
            <a:ext cx="3161963" cy="2436920"/>
          </a:xfrm>
        </p:spPr>
        <p:txBody>
          <a:bodyPr>
            <a:normAutofit/>
          </a:bodyPr>
          <a:lstStyle/>
          <a:p>
            <a:r>
              <a:rPr lang="sl-SI" sz="3600" dirty="0"/>
              <a:t>Kako si sledijo </a:t>
            </a:r>
            <a:r>
              <a:rPr lang="sl-SI" sz="3600" b="1" dirty="0">
                <a:solidFill>
                  <a:srgbClr val="00B050"/>
                </a:solidFill>
              </a:rPr>
              <a:t>dnevi v tednu</a:t>
            </a:r>
            <a:r>
              <a:rPr lang="sl-SI" sz="3600" dirty="0"/>
              <a:t>?</a:t>
            </a:r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0"/>
    </mc:Choice>
    <mc:Fallback xmlns="">
      <p:transition spd="slow" advTm="12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1753" t="33080" r="33141" b="16866"/>
          <a:stretch/>
        </p:blipFill>
        <p:spPr>
          <a:xfrm>
            <a:off x="2175259" y="361329"/>
            <a:ext cx="6854441" cy="6108002"/>
          </a:xfrm>
          <a:prstGeom prst="rect">
            <a:avLst/>
          </a:prstGeom>
        </p:spPr>
      </p:pic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71C501-366B-4893-9C14-0008781E52EF}" type="datetime1">
              <a:rPr lang="sl-SI" smtClean="0"/>
              <a:t>15. 01. 2021</a:t>
            </a:fld>
            <a:endParaRPr lang="en-US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37_TF56410444" id="{0DA59A23-A62D-4641-9DA3-6ABC9C74113B}" vid="{7DD40D30-D74C-4073-9EAB-0F98B4E9F0C5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{A6B9BCE0-5374-4B31-A88B-077FB10FA4C6}tf56410444_win32</Template>
  <TotalTime>223</TotalTime>
  <Words>104</Words>
  <Application>Microsoft Office PowerPoint</Application>
  <PresentationFormat>Širokozaslonsko</PresentationFormat>
  <Paragraphs>42</Paragraphs>
  <Slides>7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Avenir Next LT Pro</vt:lpstr>
      <vt:lpstr>Avenir Next LT Pro Light</vt:lpstr>
      <vt:lpstr>Calibri</vt:lpstr>
      <vt:lpstr>Garamond</vt:lpstr>
      <vt:lpstr>SavonVTI</vt:lpstr>
      <vt:lpstr>UGANKA</vt:lpstr>
      <vt:lpstr>ČAS</vt:lpstr>
      <vt:lpstr>PowerPointova predstavitev</vt:lpstr>
      <vt:lpstr>PowerPointova predstavitev</vt:lpstr>
      <vt:lpstr>PONOVIMO</vt:lpstr>
      <vt:lpstr>PONOVIMO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ČAS</dc:title>
  <dc:creator>Dunja Žugelj</dc:creator>
  <cp:lastModifiedBy>ospostojna20</cp:lastModifiedBy>
  <cp:revision>24</cp:revision>
  <dcterms:created xsi:type="dcterms:W3CDTF">2020-12-07T17:16:29Z</dcterms:created>
  <dcterms:modified xsi:type="dcterms:W3CDTF">2021-01-15T23:01:59Z</dcterms:modified>
</cp:coreProperties>
</file>