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70" r:id="rId6"/>
    <p:sldId id="259" r:id="rId7"/>
    <p:sldId id="258" r:id="rId8"/>
    <p:sldId id="264" r:id="rId9"/>
    <p:sldId id="269" r:id="rId10"/>
    <p:sldId id="27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62PFxv3v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832468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EtSeuBygF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85CD6BF-A1F2-452F-9F44-A67886CC7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4" y="3113520"/>
            <a:ext cx="3948257" cy="364454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E1ACE42-8D17-4444-A62C-4A35C9E03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682" y="1775503"/>
            <a:ext cx="5013111" cy="5082497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914400" y="307571"/>
            <a:ext cx="8138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Kulturni dan 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5. Razred 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Odrska uprizoritev  po knjigi 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                    </a:t>
            </a:r>
            <a:r>
              <a:rPr lang="sl-SI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 in detektivi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0"/>
    </mc:Choice>
    <mc:Fallback xmlns="">
      <p:transition spd="slow" advTm="1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D014F-E5B4-434A-8E7F-DB8EEA34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0533208" cy="2484583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  <a:t>Kdaj se dogaja?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050439-3625-4D93-8DE6-8A1BE061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99" y="-3149599"/>
            <a:ext cx="10359446" cy="10730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Čas dogajanja: med obema vojnama</a:t>
            </a:r>
          </a:p>
          <a:p>
            <a:pPr marL="0" indent="0" algn="ctr">
              <a:buNone/>
            </a:pPr>
            <a:r>
              <a:rPr lang="sl-SI" sz="36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1. svetovna vojna – </a:t>
            </a:r>
            <a:r>
              <a:rPr lang="sl-SI" sz="3600" dirty="0" err="1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Infodrom</a:t>
            </a:r>
            <a:endParaRPr lang="sl-SI" sz="3600" dirty="0">
              <a:solidFill>
                <a:schemeClr val="tx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sl-SI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9811C8-CD1A-4870-9CD6-13C04127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96" y="3320650"/>
            <a:ext cx="12232991" cy="2313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8"/>
    </mc:Choice>
    <mc:Fallback xmlns="">
      <p:transition spd="slow" advTm="24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1A0E2B-B88A-475B-AAF0-2F02F863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5" y="71615"/>
            <a:ext cx="10235339" cy="2613824"/>
          </a:xfrm>
        </p:spPr>
        <p:txBody>
          <a:bodyPr>
            <a:normAutofit fontScale="90000"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/>
            </a:r>
            <a:br>
              <a:rPr lang="sl-SI" sz="4800" b="1" dirty="0">
                <a:solidFill>
                  <a:schemeClr val="bg1"/>
                </a:solidFill>
              </a:rPr>
            </a:br>
            <a:r>
              <a:rPr lang="sl-SI" sz="4800" b="1" dirty="0">
                <a:solidFill>
                  <a:schemeClr val="bg1"/>
                </a:solidFill>
              </a:rPr>
              <a:t/>
            </a:r>
            <a:br>
              <a:rPr lang="sl-SI" sz="4800" b="1" dirty="0">
                <a:solidFill>
                  <a:schemeClr val="bg1"/>
                </a:solidFill>
              </a:rPr>
            </a:br>
            <a:r>
              <a:rPr lang="sl-SI" sz="4800" dirty="0">
                <a:solidFill>
                  <a:schemeClr val="bg1"/>
                </a:solidFill>
                <a:latin typeface="Garamond" panose="02020404030301010803" pitchFamily="18" charset="0"/>
              </a:rPr>
              <a:t>Ogled </a:t>
            </a:r>
            <a:br>
              <a:rPr lang="sl-SI" sz="4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4800" dirty="0">
                <a:solidFill>
                  <a:schemeClr val="bg1"/>
                </a:solidFill>
                <a:latin typeface="Garamond" panose="02020404030301010803" pitchFamily="18" charset="0"/>
              </a:rPr>
              <a:t>predstave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1CA1BB-29A2-43DA-940C-9EA681DC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91" y="3176220"/>
            <a:ext cx="10235339" cy="2823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LGL na spletu</a:t>
            </a:r>
          </a:p>
          <a:p>
            <a:pPr marL="0" indent="0">
              <a:buNone/>
            </a:pPr>
            <a:endParaRPr lang="sl-SI" sz="36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l-SI" sz="3600" dirty="0">
                <a:solidFill>
                  <a:schemeClr val="tx1">
                    <a:lumMod val="65000"/>
                  </a:schemeClr>
                </a:solidFill>
              </a:rPr>
              <a:t>Povezava do predstave:</a:t>
            </a:r>
          </a:p>
          <a:p>
            <a:pPr marL="0" indent="0">
              <a:buNone/>
            </a:pPr>
            <a:r>
              <a:rPr lang="sl-SI" sz="4400" b="1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EMIL IN DETEKTIVI</a:t>
            </a:r>
            <a:endParaRPr lang="sl-SI" sz="4400" b="1" dirty="0">
              <a:solidFill>
                <a:schemeClr val="tx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sl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D0BC57F-DD88-4B28-9D60-CE546E7B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296" y="338315"/>
            <a:ext cx="6146424" cy="3983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2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2"/>
    </mc:Choice>
    <mc:Fallback xmlns="">
      <p:transition spd="slow" advTm="28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E3D39-18EB-468F-9654-CCF40983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Ste že brali detektivsko zgodbo?</a:t>
            </a:r>
            <a: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sl-SI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30F62D-2D35-48DB-9AA4-BF126037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58" y="1774470"/>
            <a:ext cx="2763493" cy="4127859"/>
          </a:xfrm>
          <a:prstGeom prst="rect">
            <a:avLst/>
          </a:prstGeom>
        </p:spPr>
      </p:pic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F7F7F216-53F6-457B-AC51-863EE7009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642" y="1774471"/>
            <a:ext cx="2782257" cy="41278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895F065-5D26-4FFA-9C11-19B8AD878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710" y="2426577"/>
            <a:ext cx="5743576" cy="3418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1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0"/>
    </mc:Choice>
    <mc:Fallback xmlns="">
      <p:transition spd="slow" advTm="1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9272A1-2D7D-48B1-9C72-0CE27697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Poznate Slovenske detektivke?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1D87AE9-287E-4B07-879D-FAAB4843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" y="2183854"/>
            <a:ext cx="2927554" cy="43845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64F804-9308-475F-93EC-306C0DF92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723" y="2183854"/>
            <a:ext cx="2996420" cy="42676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8FA1633-9BC6-424A-AA4B-217C94FFD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511" y="2183854"/>
            <a:ext cx="2570870" cy="4255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8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56"/>
    </mc:Choice>
    <mc:Fallback xmlns="">
      <p:transition spd="slow" advTm="2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BE9F9C-0360-49B6-97C6-B450072E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1" y="609600"/>
            <a:ext cx="10032135" cy="5068529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STE morda ŽE </a:t>
            </a:r>
            <a:b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GLEDALI</a:t>
            </a:r>
            <a:b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detektivski film?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5F34CDF-AE2C-49FC-BF94-5EF85C129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3637" y="238938"/>
            <a:ext cx="3988005" cy="6213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4"/>
    </mc:Choice>
    <mc:Fallback xmlns="">
      <p:transition spd="slow" advTm="1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BF5BE-7E2D-4A50-8C8D-A0565D9B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052944"/>
            <a:ext cx="10243127" cy="3168073"/>
          </a:xfrm>
        </p:spPr>
        <p:txBody>
          <a:bodyPr>
            <a:no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         </a:t>
            </a:r>
            <a:br>
              <a:rPr lang="sl-SI" b="1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tx1">
                    <a:lumMod val="85000"/>
                  </a:schemeClr>
                </a:solidFill>
                <a:latin typeface="Garamond" panose="02020404030301010803" pitchFamily="18" charset="0"/>
              </a:rPr>
              <a:t>PRAVILA DETEKTIVKE</a:t>
            </a:r>
            <a:r>
              <a:rPr lang="sl-SI" b="1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  <a:t>1. BRALEC/gledalec MORA IMETI ENAKE MOŽNOSTI, DA REŠI PRIMER, KOT JIH IMA DETEKTIV.</a:t>
            </a:r>
            <a:b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  <a:t>2. V ZGODBI NE SME BITI NADNARAVNIH POJAVOV.</a:t>
            </a:r>
            <a:b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  <a:t>3. ZLOČINEC MORA BITI OMENJEN ŽE V ZAČETKU, </a:t>
            </a:r>
            <a:b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sz="2400" dirty="0">
                <a:solidFill>
                  <a:schemeClr val="bg1"/>
                </a:solidFill>
                <a:latin typeface="Garamond" panose="02020404030301010803" pitchFamily="18" charset="0"/>
              </a:rPr>
              <a:t>RAZKRIJE GA ŠELE DETEKTIV S SVOJIM RAZMIŠLJANJEM.</a:t>
            </a:r>
            <a:r>
              <a:rPr lang="sl-SI" sz="2400" b="1" dirty="0">
                <a:solidFill>
                  <a:schemeClr val="bg1"/>
                </a:solidFill>
              </a:rPr>
              <a:t/>
            </a:r>
            <a:br>
              <a:rPr lang="sl-SI" sz="2400" b="1" dirty="0">
                <a:solidFill>
                  <a:schemeClr val="bg1"/>
                </a:solidFill>
              </a:rPr>
            </a:br>
            <a:r>
              <a:rPr lang="sl-SI" sz="3200" b="1" dirty="0">
                <a:solidFill>
                  <a:schemeClr val="bg1"/>
                </a:solidFill>
              </a:rPr>
              <a:t/>
            </a:r>
            <a:br>
              <a:rPr lang="sl-SI" sz="3200" b="1" dirty="0">
                <a:solidFill>
                  <a:schemeClr val="bg1"/>
                </a:solidFill>
              </a:rPr>
            </a:br>
            <a:endParaRPr lang="sl-SI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9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4"/>
    </mc:Choice>
    <mc:Fallback xmlns="">
      <p:transition spd="slow" advTm="34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BFF91-F596-45C6-BF03-B8AF916A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Kaj počnejo detektivi?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C59095A-FBAB-4AC8-9FEB-58AC808D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0291" y="2065867"/>
            <a:ext cx="5442065" cy="375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7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2"/>
    </mc:Choice>
    <mc:Fallback xmlns="">
      <p:transition spd="slow" advTm="10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CE80A9-AC5D-47E0-8C07-321A14F1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387927"/>
            <a:ext cx="10211745" cy="598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Ogledali si boste </a:t>
            </a:r>
            <a:r>
              <a:rPr lang="sl-SI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odrsko</a:t>
            </a:r>
            <a:r>
              <a:rPr lang="sl-SI" sz="4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sl-SI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detektivko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po književni 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predlogi nemškega pisatelja 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z naslovom </a:t>
            </a:r>
          </a:p>
          <a:p>
            <a:pPr marL="0" indent="0">
              <a:buNone/>
            </a:pPr>
            <a:r>
              <a:rPr lang="sl-SI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EMIL IN DETEKTIVI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Garamond" panose="02020404030301010803" pitchFamily="18" charset="0"/>
              </a:rPr>
              <a:t>(mladinski roman, 1929).</a:t>
            </a:r>
          </a:p>
          <a:p>
            <a:pPr marL="0" indent="0">
              <a:buNone/>
            </a:pPr>
            <a:endParaRPr lang="sl-SI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l-SI" sz="4000" dirty="0">
                <a:solidFill>
                  <a:schemeClr val="bg1"/>
                </a:solidFill>
                <a:latin typeface="Garamond" panose="02020404030301010803" pitchFamily="18" charset="0"/>
              </a:rPr>
              <a:t>In kje so predstavo odigrali?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CB02CFF-8848-4E43-BAD8-ADC84039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942" y="1313463"/>
            <a:ext cx="3448483" cy="5156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1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1"/>
    </mc:Choice>
    <mc:Fallback xmlns="">
      <p:transition spd="slow" advTm="16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1E7BC8-283F-49B8-A068-47149B49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67" y="753307"/>
            <a:ext cx="10355408" cy="37869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  <a:t>prepoznate stavbo na fotografiji?</a:t>
            </a:r>
            <a:b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  <a:t>Ste že bili v njej?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FFB0402-61BD-427F-9250-0B4A5BBB3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83" y="2517528"/>
            <a:ext cx="6599036" cy="35080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6E8B84-B1B8-4DCA-A974-DD1F9F63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65" y="1361745"/>
            <a:ext cx="4592568" cy="4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1"/>
    </mc:Choice>
    <mc:Fallback xmlns="">
      <p:transition spd="slow" advTm="148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B21A9-8318-4A96-A4B6-F015E05A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99127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  <a:latin typeface="Garamond" panose="02020404030301010803" pitchFamily="18" charset="0"/>
              </a:rPr>
              <a:t>Kje se dogaja?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312523-0C0E-41E7-A6C3-12F4EC8E1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182255"/>
            <a:ext cx="9791990" cy="4969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chemeClr val="bg1"/>
                </a:solidFill>
                <a:latin typeface="Garamond" panose="02020404030301010803" pitchFamily="18" charset="0"/>
              </a:rPr>
              <a:t>Kraj dogajanja: Berlin</a:t>
            </a:r>
          </a:p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pPr marL="0" indent="0" algn="ctr">
              <a:buNone/>
            </a:pPr>
            <a:endParaRPr lang="sl-SI" sz="3200" dirty="0">
              <a:solidFill>
                <a:schemeClr val="bg1"/>
              </a:solidFill>
              <a:latin typeface="Garamond" panose="02020404030301010803" pitchFamily="18" charset="0"/>
              <a:hlinkClick r:id="rId2"/>
            </a:endParaRPr>
          </a:p>
          <a:p>
            <a:pPr marL="0" indent="0" algn="ctr">
              <a:buNone/>
            </a:pPr>
            <a:endParaRPr lang="sl-SI" sz="3200" dirty="0">
              <a:solidFill>
                <a:schemeClr val="bg1"/>
              </a:solidFill>
              <a:latin typeface="Garamond" panose="02020404030301010803" pitchFamily="18" charset="0"/>
              <a:hlinkClick r:id="rId2"/>
            </a:endParaRPr>
          </a:p>
          <a:p>
            <a:pPr marL="0" indent="0" algn="ctr">
              <a:buNone/>
            </a:pPr>
            <a:r>
              <a:rPr lang="sl-SI" sz="3200" dirty="0">
                <a:solidFill>
                  <a:schemeClr val="bg1"/>
                </a:solidFill>
                <a:latin typeface="Garamond" panose="02020404030301010803" pitchFamily="18" charset="0"/>
                <a:hlinkClick r:id="rId2"/>
              </a:rPr>
              <a:t>Virtualni posnetek Berlina</a:t>
            </a:r>
            <a:endParaRPr lang="sl-SI" sz="3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8F4AB0-3BDB-43EB-842F-485EEAEA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1" y="2219335"/>
            <a:ext cx="6515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9"/>
    </mc:Choice>
    <mc:Fallback xmlns="">
      <p:transition spd="slow" advTm="99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0.9|1.1|1|1.6|1.2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7|0.9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2066</TotalTime>
  <Words>95</Words>
  <Application>Microsoft Office PowerPoint</Application>
  <PresentationFormat>Širokozaslonsko</PresentationFormat>
  <Paragraphs>35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Nebeški</vt:lpstr>
      <vt:lpstr>PowerPointova predstavitev</vt:lpstr>
      <vt:lpstr>Ste že brali detektivsko zgodbo? </vt:lpstr>
      <vt:lpstr>Poznate Slovenske detektivke?</vt:lpstr>
      <vt:lpstr>STE morda ŽE  GLEDALI detektivski film?</vt:lpstr>
      <vt:lpstr>          PRAVILA DETEKTIVKE  1. BRALEC/gledalec MORA IMETI ENAKE MOŽNOSTI, DA REŠI PRIMER, KOT JIH IMA DETEKTIV.  2. V ZGODBI NE SME BITI NADNARAVNIH POJAVOV.  3. ZLOČINEC MORA BITI OMENJEN ŽE V ZAČETKU,  RAZKRIJE GA ŠELE DETEKTIV S SVOJIM RAZMIŠLJANJEM.  </vt:lpstr>
      <vt:lpstr>Kaj počnejo detektivi?</vt:lpstr>
      <vt:lpstr>PowerPointova predstavitev</vt:lpstr>
      <vt:lpstr> prepoznate stavbo na fotografiji? Ste že bili v njej?</vt:lpstr>
      <vt:lpstr>Kje se dogaja?</vt:lpstr>
      <vt:lpstr>Kdaj se dogaja? </vt:lpstr>
      <vt:lpstr>  Ogled  predstave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 IN DETEKTIVI</dc:title>
  <dc:creator>Matjaž</dc:creator>
  <cp:lastModifiedBy>Ana</cp:lastModifiedBy>
  <cp:revision>86</cp:revision>
  <dcterms:created xsi:type="dcterms:W3CDTF">2021-01-21T14:36:19Z</dcterms:created>
  <dcterms:modified xsi:type="dcterms:W3CDTF">2021-02-08T12:32:33Z</dcterms:modified>
</cp:coreProperties>
</file>